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304" r:id="rId3"/>
    <p:sldId id="258" r:id="rId4"/>
    <p:sldId id="446" r:id="rId5"/>
    <p:sldId id="461" r:id="rId6"/>
    <p:sldId id="451" r:id="rId7"/>
    <p:sldId id="447" r:id="rId8"/>
    <p:sldId id="444" r:id="rId9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4480">
          <p15:clr>
            <a:srgbClr val="A4A3A4"/>
          </p15:clr>
        </p15:guide>
        <p15:guide id="4" orient="horz">
          <p15:clr>
            <a:srgbClr val="A4A3A4"/>
          </p15:clr>
        </p15:guide>
        <p15:guide id="5" pos="76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4276"/>
    <a:srgbClr val="30BCEE"/>
    <a:srgbClr val="477BB2"/>
    <a:srgbClr val="1A2B50"/>
    <a:srgbClr val="FFB631"/>
    <a:srgbClr val="FF873A"/>
    <a:srgbClr val="CF6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51" autoAdjust="0"/>
    <p:restoredTop sz="98605" autoAdjust="0"/>
  </p:normalViewPr>
  <p:slideViewPr>
    <p:cSldViewPr snapToGrid="0" snapToObjects="1">
      <p:cViewPr>
        <p:scale>
          <a:sx n="47" d="100"/>
          <a:sy n="47" d="100"/>
        </p:scale>
        <p:origin x="792" y="392"/>
      </p:cViewPr>
      <p:guideLst>
        <p:guide orient="horz" pos="4320"/>
        <p:guide pos="7680"/>
        <p:guide orient="horz" pos="4480"/>
        <p:guide orient="horz"/>
        <p:guide pos="7677"/>
      </p:guideLst>
    </p:cSldViewPr>
  </p:slideViewPr>
  <p:outlineViewPr>
    <p:cViewPr>
      <p:scale>
        <a:sx n="33" d="100"/>
        <a:sy n="33" d="100"/>
      </p:scale>
      <p:origin x="0" y="57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10C1F-6246-5D40-94EF-E27E2A9DB8A0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9C3EB-6031-7B49-8DFF-764CD887F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91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036952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Header &amp; Footer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7"/>
          <p:cNvGrpSpPr/>
          <p:nvPr userDrawn="1"/>
        </p:nvGrpSpPr>
        <p:grpSpPr>
          <a:xfrm>
            <a:off x="11816687" y="1882255"/>
            <a:ext cx="528278" cy="112089"/>
            <a:chOff x="-63500" y="0"/>
            <a:chExt cx="528276" cy="112088"/>
          </a:xfrm>
        </p:grpSpPr>
        <p:sp>
          <p:nvSpPr>
            <p:cNvPr id="7" name="Shape 94"/>
            <p:cNvSpPr/>
            <p:nvPr/>
          </p:nvSpPr>
          <p:spPr>
            <a:xfrm>
              <a:off x="-63500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 95"/>
            <p:cNvSpPr/>
            <p:nvPr/>
          </p:nvSpPr>
          <p:spPr>
            <a:xfrm>
              <a:off x="144594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 96"/>
            <p:cNvSpPr/>
            <p:nvPr/>
          </p:nvSpPr>
          <p:spPr>
            <a:xfrm>
              <a:off x="352688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219200" y="489930"/>
            <a:ext cx="21945600" cy="974725"/>
          </a:xfrm>
          <a:prstGeom prst="rect">
            <a:avLst/>
          </a:prstGeom>
        </p:spPr>
        <p:txBody>
          <a:bodyPr vert="horz"/>
          <a:lstStyle>
            <a:lvl1pPr>
              <a:defRPr sz="600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9096" y="13093696"/>
            <a:ext cx="2223303" cy="381001"/>
            <a:chOff x="-9096" y="13093696"/>
            <a:chExt cx="2223303" cy="381001"/>
          </a:xfrm>
        </p:grpSpPr>
        <p:grpSp>
          <p:nvGrpSpPr>
            <p:cNvPr id="10" name="Group 101"/>
            <p:cNvGrpSpPr/>
            <p:nvPr userDrawn="1"/>
          </p:nvGrpSpPr>
          <p:grpSpPr>
            <a:xfrm>
              <a:off x="-9096" y="13185771"/>
              <a:ext cx="321007" cy="228601"/>
              <a:chOff x="0" y="0"/>
              <a:chExt cx="321005" cy="228600"/>
            </a:xfrm>
          </p:grpSpPr>
          <p:sp>
            <p:nvSpPr>
              <p:cNvPr id="11" name="Shape 98"/>
              <p:cNvSpPr/>
              <p:nvPr/>
            </p:nvSpPr>
            <p:spPr>
              <a:xfrm>
                <a:off x="0" y="0"/>
                <a:ext cx="107706" cy="2286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Shape 99"/>
              <p:cNvSpPr/>
              <p:nvPr/>
            </p:nvSpPr>
            <p:spPr>
              <a:xfrm>
                <a:off x="105810" y="0"/>
                <a:ext cx="107706" cy="2286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Shape 100"/>
              <p:cNvSpPr/>
              <p:nvPr/>
            </p:nvSpPr>
            <p:spPr>
              <a:xfrm>
                <a:off x="213300" y="0"/>
                <a:ext cx="107706" cy="2286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" name="Shape 102"/>
            <p:cNvSpPr/>
            <p:nvPr userDrawn="1"/>
          </p:nvSpPr>
          <p:spPr>
            <a:xfrm>
              <a:off x="330200" y="13093696"/>
              <a:ext cx="1884007" cy="381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/>
                <a:t>Our Business Plan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8216560" y="12918918"/>
            <a:ext cx="5154519" cy="556241"/>
            <a:chOff x="18216560" y="12918918"/>
            <a:chExt cx="5154519" cy="556241"/>
          </a:xfrm>
        </p:grpSpPr>
        <p:sp>
          <p:nvSpPr>
            <p:cNvPr id="3" name="Shape 91"/>
            <p:cNvSpPr/>
            <p:nvPr userDrawn="1"/>
          </p:nvSpPr>
          <p:spPr>
            <a:xfrm>
              <a:off x="19229705" y="12918918"/>
              <a:ext cx="4141374" cy="425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>
                  <a:solidFill>
                    <a:schemeClr val="accent4"/>
                  </a:solidFill>
                </a:rPr>
                <a:t>www.elite.com  |  yourmail@domain.com |</a:t>
              </a:r>
            </a:p>
          </p:txBody>
        </p:sp>
        <p:grpSp>
          <p:nvGrpSpPr>
            <p:cNvPr id="15" name="Group 108"/>
            <p:cNvGrpSpPr/>
            <p:nvPr userDrawn="1"/>
          </p:nvGrpSpPr>
          <p:grpSpPr>
            <a:xfrm>
              <a:off x="18216560" y="13010389"/>
              <a:ext cx="904093" cy="464770"/>
              <a:chOff x="0" y="0"/>
              <a:chExt cx="904092" cy="464768"/>
            </a:xfrm>
          </p:grpSpPr>
          <p:sp>
            <p:nvSpPr>
              <p:cNvPr id="16" name="Shape 103"/>
              <p:cNvSpPr/>
              <p:nvPr/>
            </p:nvSpPr>
            <p:spPr>
              <a:xfrm>
                <a:off x="219482" y="0"/>
                <a:ext cx="684611" cy="290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517" y="0"/>
                    </a:moveTo>
                    <a:lnTo>
                      <a:pt x="6517" y="21372"/>
                    </a:lnTo>
                    <a:lnTo>
                      <a:pt x="8021" y="21372"/>
                    </a:lnTo>
                    <a:lnTo>
                      <a:pt x="8021" y="0"/>
                    </a:lnTo>
                    <a:cubicBezTo>
                      <a:pt x="8021" y="0"/>
                      <a:pt x="6517" y="0"/>
                      <a:pt x="6517" y="0"/>
                    </a:cubicBezTo>
                    <a:close/>
                    <a:moveTo>
                      <a:pt x="13199" y="1924"/>
                    </a:moveTo>
                    <a:cubicBezTo>
                      <a:pt x="13109" y="1924"/>
                      <a:pt x="13033" y="1972"/>
                      <a:pt x="12974" y="2078"/>
                    </a:cubicBezTo>
                    <a:cubicBezTo>
                      <a:pt x="12915" y="2183"/>
                      <a:pt x="12878" y="2334"/>
                      <a:pt x="12862" y="2526"/>
                    </a:cubicBezTo>
                    <a:lnTo>
                      <a:pt x="12544" y="6556"/>
                    </a:lnTo>
                    <a:lnTo>
                      <a:pt x="11538" y="6938"/>
                    </a:lnTo>
                    <a:lnTo>
                      <a:pt x="11538" y="8348"/>
                    </a:lnTo>
                    <a:cubicBezTo>
                      <a:pt x="11538" y="8597"/>
                      <a:pt x="11566" y="8788"/>
                      <a:pt x="11625" y="8913"/>
                    </a:cubicBezTo>
                    <a:cubicBezTo>
                      <a:pt x="11684" y="9037"/>
                      <a:pt x="11756" y="9097"/>
                      <a:pt x="11837" y="9097"/>
                    </a:cubicBezTo>
                    <a:lnTo>
                      <a:pt x="12473" y="9097"/>
                    </a:lnTo>
                    <a:lnTo>
                      <a:pt x="12473" y="17342"/>
                    </a:lnTo>
                    <a:cubicBezTo>
                      <a:pt x="12473" y="18617"/>
                      <a:pt x="12619" y="19614"/>
                      <a:pt x="12912" y="20337"/>
                    </a:cubicBezTo>
                    <a:cubicBezTo>
                      <a:pt x="13205" y="21061"/>
                      <a:pt x="13620" y="21424"/>
                      <a:pt x="14161" y="21424"/>
                    </a:cubicBezTo>
                    <a:cubicBezTo>
                      <a:pt x="14466" y="21424"/>
                      <a:pt x="14761" y="21313"/>
                      <a:pt x="15046" y="21093"/>
                    </a:cubicBezTo>
                    <a:cubicBezTo>
                      <a:pt x="15331" y="20873"/>
                      <a:pt x="15583" y="20548"/>
                      <a:pt x="15803" y="20117"/>
                    </a:cubicBezTo>
                    <a:lnTo>
                      <a:pt x="15351" y="18384"/>
                    </a:lnTo>
                    <a:cubicBezTo>
                      <a:pt x="15319" y="18279"/>
                      <a:pt x="15289" y="18202"/>
                      <a:pt x="15261" y="18149"/>
                    </a:cubicBezTo>
                    <a:cubicBezTo>
                      <a:pt x="15232" y="18096"/>
                      <a:pt x="15193" y="18069"/>
                      <a:pt x="15149" y="18069"/>
                    </a:cubicBezTo>
                    <a:cubicBezTo>
                      <a:pt x="15112" y="18069"/>
                      <a:pt x="15076" y="18096"/>
                      <a:pt x="15040" y="18149"/>
                    </a:cubicBezTo>
                    <a:cubicBezTo>
                      <a:pt x="15003" y="18202"/>
                      <a:pt x="14962" y="18260"/>
                      <a:pt x="14915" y="18318"/>
                    </a:cubicBezTo>
                    <a:cubicBezTo>
                      <a:pt x="14868" y="18375"/>
                      <a:pt x="14813" y="18427"/>
                      <a:pt x="14750" y="18480"/>
                    </a:cubicBezTo>
                    <a:cubicBezTo>
                      <a:pt x="14687" y="18533"/>
                      <a:pt x="14610" y="18560"/>
                      <a:pt x="14516" y="18560"/>
                    </a:cubicBezTo>
                    <a:cubicBezTo>
                      <a:pt x="14353" y="18560"/>
                      <a:pt x="14221" y="18431"/>
                      <a:pt x="14124" y="18171"/>
                    </a:cubicBezTo>
                    <a:cubicBezTo>
                      <a:pt x="14026" y="17913"/>
                      <a:pt x="13977" y="17553"/>
                      <a:pt x="13977" y="17092"/>
                    </a:cubicBezTo>
                    <a:lnTo>
                      <a:pt x="13977" y="9097"/>
                    </a:lnTo>
                    <a:lnTo>
                      <a:pt x="15625" y="9097"/>
                    </a:lnTo>
                    <a:lnTo>
                      <a:pt x="15625" y="6564"/>
                    </a:lnTo>
                    <a:lnTo>
                      <a:pt x="13977" y="6564"/>
                    </a:lnTo>
                    <a:lnTo>
                      <a:pt x="13977" y="1924"/>
                    </a:lnTo>
                    <a:lnTo>
                      <a:pt x="13199" y="1924"/>
                    </a:lnTo>
                    <a:close/>
                    <a:moveTo>
                      <a:pt x="9367" y="6079"/>
                    </a:moveTo>
                    <a:lnTo>
                      <a:pt x="9367" y="21380"/>
                    </a:lnTo>
                    <a:lnTo>
                      <a:pt x="10875" y="21380"/>
                    </a:lnTo>
                    <a:lnTo>
                      <a:pt x="10875" y="6086"/>
                    </a:lnTo>
                    <a:cubicBezTo>
                      <a:pt x="10855" y="6108"/>
                      <a:pt x="10836" y="6132"/>
                      <a:pt x="10816" y="6153"/>
                    </a:cubicBezTo>
                    <a:cubicBezTo>
                      <a:pt x="10596" y="6375"/>
                      <a:pt x="10361" y="6483"/>
                      <a:pt x="10112" y="6483"/>
                    </a:cubicBezTo>
                    <a:cubicBezTo>
                      <a:pt x="9870" y="6483"/>
                      <a:pt x="9642" y="6375"/>
                      <a:pt x="9426" y="6153"/>
                    </a:cubicBezTo>
                    <a:cubicBezTo>
                      <a:pt x="9405" y="6131"/>
                      <a:pt x="9387" y="6102"/>
                      <a:pt x="9367" y="6079"/>
                    </a:cubicBezTo>
                    <a:close/>
                    <a:moveTo>
                      <a:pt x="3006" y="6402"/>
                    </a:moveTo>
                    <a:cubicBezTo>
                      <a:pt x="2538" y="6402"/>
                      <a:pt x="2120" y="6592"/>
                      <a:pt x="1748" y="6975"/>
                    </a:cubicBezTo>
                    <a:cubicBezTo>
                      <a:pt x="1375" y="7359"/>
                      <a:pt x="1059" y="7882"/>
                      <a:pt x="801" y="8539"/>
                    </a:cubicBezTo>
                    <a:cubicBezTo>
                      <a:pt x="542" y="9195"/>
                      <a:pt x="344" y="9965"/>
                      <a:pt x="206" y="10851"/>
                    </a:cubicBezTo>
                    <a:cubicBezTo>
                      <a:pt x="67" y="11738"/>
                      <a:pt x="0" y="12686"/>
                      <a:pt x="0" y="13693"/>
                    </a:cubicBezTo>
                    <a:cubicBezTo>
                      <a:pt x="0" y="14987"/>
                      <a:pt x="78" y="16124"/>
                      <a:pt x="237" y="17107"/>
                    </a:cubicBezTo>
                    <a:cubicBezTo>
                      <a:pt x="395" y="18089"/>
                      <a:pt x="614" y="18915"/>
                      <a:pt x="891" y="19581"/>
                    </a:cubicBezTo>
                    <a:cubicBezTo>
                      <a:pt x="1167" y="20247"/>
                      <a:pt x="1492" y="20753"/>
                      <a:pt x="1866" y="21093"/>
                    </a:cubicBezTo>
                    <a:cubicBezTo>
                      <a:pt x="2240" y="21433"/>
                      <a:pt x="2646" y="21600"/>
                      <a:pt x="3081" y="21600"/>
                    </a:cubicBezTo>
                    <a:cubicBezTo>
                      <a:pt x="3300" y="21600"/>
                      <a:pt x="3526" y="21567"/>
                      <a:pt x="3760" y="21490"/>
                    </a:cubicBezTo>
                    <a:cubicBezTo>
                      <a:pt x="3994" y="21413"/>
                      <a:pt x="4223" y="21280"/>
                      <a:pt x="4448" y="21093"/>
                    </a:cubicBezTo>
                    <a:cubicBezTo>
                      <a:pt x="4674" y="20906"/>
                      <a:pt x="4892" y="20656"/>
                      <a:pt x="5099" y="20345"/>
                    </a:cubicBezTo>
                    <a:cubicBezTo>
                      <a:pt x="5307" y="20033"/>
                      <a:pt x="5493" y="19644"/>
                      <a:pt x="5660" y="19185"/>
                    </a:cubicBezTo>
                    <a:lnTo>
                      <a:pt x="5221" y="17892"/>
                    </a:lnTo>
                    <a:cubicBezTo>
                      <a:pt x="5188" y="17787"/>
                      <a:pt x="5150" y="17708"/>
                      <a:pt x="5106" y="17650"/>
                    </a:cubicBezTo>
                    <a:cubicBezTo>
                      <a:pt x="5061" y="17593"/>
                      <a:pt x="5008" y="17562"/>
                      <a:pt x="4947" y="17562"/>
                    </a:cubicBezTo>
                    <a:cubicBezTo>
                      <a:pt x="4853" y="17562"/>
                      <a:pt x="4757" y="17626"/>
                      <a:pt x="4657" y="17760"/>
                    </a:cubicBezTo>
                    <a:cubicBezTo>
                      <a:pt x="4557" y="17895"/>
                      <a:pt x="4440" y="18045"/>
                      <a:pt x="4308" y="18208"/>
                    </a:cubicBezTo>
                    <a:cubicBezTo>
                      <a:pt x="4176" y="18371"/>
                      <a:pt x="4024" y="18522"/>
                      <a:pt x="3847" y="18656"/>
                    </a:cubicBezTo>
                    <a:cubicBezTo>
                      <a:pt x="3670" y="18790"/>
                      <a:pt x="3459" y="18854"/>
                      <a:pt x="3215" y="18854"/>
                    </a:cubicBezTo>
                    <a:cubicBezTo>
                      <a:pt x="2718" y="18854"/>
                      <a:pt x="2320" y="18499"/>
                      <a:pt x="2019" y="17790"/>
                    </a:cubicBezTo>
                    <a:cubicBezTo>
                      <a:pt x="1718" y="17080"/>
                      <a:pt x="1543" y="15971"/>
                      <a:pt x="1498" y="14456"/>
                    </a:cubicBezTo>
                    <a:lnTo>
                      <a:pt x="5367" y="14456"/>
                    </a:lnTo>
                    <a:cubicBezTo>
                      <a:pt x="5436" y="14456"/>
                      <a:pt x="5494" y="14433"/>
                      <a:pt x="5539" y="14390"/>
                    </a:cubicBezTo>
                    <a:cubicBezTo>
                      <a:pt x="5583" y="14347"/>
                      <a:pt x="5618" y="14278"/>
                      <a:pt x="5645" y="14177"/>
                    </a:cubicBezTo>
                    <a:cubicBezTo>
                      <a:pt x="5671" y="14076"/>
                      <a:pt x="5690" y="13936"/>
                      <a:pt x="5701" y="13759"/>
                    </a:cubicBezTo>
                    <a:cubicBezTo>
                      <a:pt x="5711" y="13581"/>
                      <a:pt x="5716" y="13359"/>
                      <a:pt x="5716" y="13091"/>
                    </a:cubicBezTo>
                    <a:cubicBezTo>
                      <a:pt x="5716" y="12027"/>
                      <a:pt x="5648" y="11079"/>
                      <a:pt x="5514" y="10249"/>
                    </a:cubicBezTo>
                    <a:cubicBezTo>
                      <a:pt x="5380" y="9420"/>
                      <a:pt x="5193" y="8720"/>
                      <a:pt x="4953" y="8150"/>
                    </a:cubicBezTo>
                    <a:cubicBezTo>
                      <a:pt x="4713" y="7580"/>
                      <a:pt x="4428" y="7148"/>
                      <a:pt x="4096" y="6850"/>
                    </a:cubicBezTo>
                    <a:cubicBezTo>
                      <a:pt x="3765" y="6553"/>
                      <a:pt x="3401" y="6402"/>
                      <a:pt x="3006" y="6402"/>
                    </a:cubicBezTo>
                    <a:close/>
                    <a:moveTo>
                      <a:pt x="18890" y="6402"/>
                    </a:moveTo>
                    <a:cubicBezTo>
                      <a:pt x="18422" y="6402"/>
                      <a:pt x="18003" y="6592"/>
                      <a:pt x="17631" y="6975"/>
                    </a:cubicBezTo>
                    <a:cubicBezTo>
                      <a:pt x="17259" y="7359"/>
                      <a:pt x="16943" y="7882"/>
                      <a:pt x="16684" y="8539"/>
                    </a:cubicBezTo>
                    <a:cubicBezTo>
                      <a:pt x="16426" y="9195"/>
                      <a:pt x="16228" y="9965"/>
                      <a:pt x="16089" y="10851"/>
                    </a:cubicBezTo>
                    <a:cubicBezTo>
                      <a:pt x="15951" y="11738"/>
                      <a:pt x="15884" y="12686"/>
                      <a:pt x="15884" y="13693"/>
                    </a:cubicBezTo>
                    <a:cubicBezTo>
                      <a:pt x="15884" y="14987"/>
                      <a:pt x="15962" y="16124"/>
                      <a:pt x="16121" y="17107"/>
                    </a:cubicBezTo>
                    <a:cubicBezTo>
                      <a:pt x="16279" y="18089"/>
                      <a:pt x="16498" y="18915"/>
                      <a:pt x="16775" y="19581"/>
                    </a:cubicBezTo>
                    <a:cubicBezTo>
                      <a:pt x="17051" y="20247"/>
                      <a:pt x="17375" y="20753"/>
                      <a:pt x="17750" y="21093"/>
                    </a:cubicBezTo>
                    <a:cubicBezTo>
                      <a:pt x="18124" y="21433"/>
                      <a:pt x="18529" y="21600"/>
                      <a:pt x="18965" y="21600"/>
                    </a:cubicBezTo>
                    <a:cubicBezTo>
                      <a:pt x="19184" y="21600"/>
                      <a:pt x="19410" y="21567"/>
                      <a:pt x="19644" y="21490"/>
                    </a:cubicBezTo>
                    <a:cubicBezTo>
                      <a:pt x="19878" y="21413"/>
                      <a:pt x="20106" y="21280"/>
                      <a:pt x="20332" y="21093"/>
                    </a:cubicBezTo>
                    <a:cubicBezTo>
                      <a:pt x="20558" y="20906"/>
                      <a:pt x="20776" y="20656"/>
                      <a:pt x="20983" y="20345"/>
                    </a:cubicBezTo>
                    <a:cubicBezTo>
                      <a:pt x="21191" y="20033"/>
                      <a:pt x="21377" y="19644"/>
                      <a:pt x="21544" y="19185"/>
                    </a:cubicBezTo>
                    <a:lnTo>
                      <a:pt x="21105" y="17892"/>
                    </a:lnTo>
                    <a:cubicBezTo>
                      <a:pt x="21072" y="17787"/>
                      <a:pt x="21034" y="17708"/>
                      <a:pt x="20989" y="17650"/>
                    </a:cubicBezTo>
                    <a:cubicBezTo>
                      <a:pt x="20945" y="17593"/>
                      <a:pt x="20892" y="17562"/>
                      <a:pt x="20831" y="17562"/>
                    </a:cubicBezTo>
                    <a:cubicBezTo>
                      <a:pt x="20737" y="17562"/>
                      <a:pt x="20641" y="17626"/>
                      <a:pt x="20541" y="17760"/>
                    </a:cubicBezTo>
                    <a:cubicBezTo>
                      <a:pt x="20441" y="17895"/>
                      <a:pt x="20324" y="18045"/>
                      <a:pt x="20192" y="18208"/>
                    </a:cubicBezTo>
                    <a:cubicBezTo>
                      <a:pt x="20060" y="18371"/>
                      <a:pt x="19908" y="18522"/>
                      <a:pt x="19731" y="18656"/>
                    </a:cubicBezTo>
                    <a:cubicBezTo>
                      <a:pt x="19554" y="18790"/>
                      <a:pt x="19343" y="18854"/>
                      <a:pt x="19099" y="18854"/>
                    </a:cubicBezTo>
                    <a:cubicBezTo>
                      <a:pt x="18602" y="18854"/>
                      <a:pt x="18203" y="18499"/>
                      <a:pt x="17902" y="17790"/>
                    </a:cubicBezTo>
                    <a:cubicBezTo>
                      <a:pt x="17601" y="17080"/>
                      <a:pt x="17427" y="15971"/>
                      <a:pt x="17382" y="14456"/>
                    </a:cubicBezTo>
                    <a:lnTo>
                      <a:pt x="21251" y="14456"/>
                    </a:lnTo>
                    <a:cubicBezTo>
                      <a:pt x="21320" y="14456"/>
                      <a:pt x="21378" y="14433"/>
                      <a:pt x="21422" y="14390"/>
                    </a:cubicBezTo>
                    <a:cubicBezTo>
                      <a:pt x="21467" y="14347"/>
                      <a:pt x="21502" y="14278"/>
                      <a:pt x="21528" y="14177"/>
                    </a:cubicBezTo>
                    <a:cubicBezTo>
                      <a:pt x="21555" y="14076"/>
                      <a:pt x="21574" y="13936"/>
                      <a:pt x="21584" y="13759"/>
                    </a:cubicBezTo>
                    <a:cubicBezTo>
                      <a:pt x="21594" y="13581"/>
                      <a:pt x="21600" y="13359"/>
                      <a:pt x="21600" y="13091"/>
                    </a:cubicBezTo>
                    <a:cubicBezTo>
                      <a:pt x="21600" y="12027"/>
                      <a:pt x="21532" y="11079"/>
                      <a:pt x="21398" y="10249"/>
                    </a:cubicBezTo>
                    <a:cubicBezTo>
                      <a:pt x="21263" y="9420"/>
                      <a:pt x="21077" y="8720"/>
                      <a:pt x="20837" y="8150"/>
                    </a:cubicBezTo>
                    <a:cubicBezTo>
                      <a:pt x="20597" y="7580"/>
                      <a:pt x="20312" y="7148"/>
                      <a:pt x="19980" y="6850"/>
                    </a:cubicBezTo>
                    <a:cubicBezTo>
                      <a:pt x="19649" y="6553"/>
                      <a:pt x="19284" y="6402"/>
                      <a:pt x="18890" y="6402"/>
                    </a:cubicBezTo>
                    <a:close/>
                    <a:moveTo>
                      <a:pt x="3037" y="8950"/>
                    </a:moveTo>
                    <a:cubicBezTo>
                      <a:pt x="3261" y="8950"/>
                      <a:pt x="3456" y="9037"/>
                      <a:pt x="3623" y="9214"/>
                    </a:cubicBezTo>
                    <a:cubicBezTo>
                      <a:pt x="3790" y="9392"/>
                      <a:pt x="3927" y="9634"/>
                      <a:pt x="4037" y="9941"/>
                    </a:cubicBezTo>
                    <a:cubicBezTo>
                      <a:pt x="4147" y="10248"/>
                      <a:pt x="4230" y="10605"/>
                      <a:pt x="4283" y="11013"/>
                    </a:cubicBezTo>
                    <a:cubicBezTo>
                      <a:pt x="4336" y="11420"/>
                      <a:pt x="4361" y="11852"/>
                      <a:pt x="4361" y="12312"/>
                    </a:cubicBezTo>
                    <a:lnTo>
                      <a:pt x="1530" y="12312"/>
                    </a:lnTo>
                    <a:cubicBezTo>
                      <a:pt x="1599" y="11239"/>
                      <a:pt x="1758" y="10408"/>
                      <a:pt x="2006" y="9824"/>
                    </a:cubicBezTo>
                    <a:cubicBezTo>
                      <a:pt x="2254" y="9239"/>
                      <a:pt x="2598" y="8950"/>
                      <a:pt x="3037" y="8950"/>
                    </a:cubicBezTo>
                    <a:close/>
                    <a:moveTo>
                      <a:pt x="18921" y="8950"/>
                    </a:moveTo>
                    <a:cubicBezTo>
                      <a:pt x="19145" y="8950"/>
                      <a:pt x="19340" y="9037"/>
                      <a:pt x="19507" y="9214"/>
                    </a:cubicBezTo>
                    <a:cubicBezTo>
                      <a:pt x="19673" y="9392"/>
                      <a:pt x="19811" y="9634"/>
                      <a:pt x="19921" y="9941"/>
                    </a:cubicBezTo>
                    <a:cubicBezTo>
                      <a:pt x="20031" y="10248"/>
                      <a:pt x="20114" y="10605"/>
                      <a:pt x="20167" y="11013"/>
                    </a:cubicBezTo>
                    <a:cubicBezTo>
                      <a:pt x="20220" y="11420"/>
                      <a:pt x="20245" y="11852"/>
                      <a:pt x="20245" y="12312"/>
                    </a:cubicBezTo>
                    <a:lnTo>
                      <a:pt x="17413" y="12312"/>
                    </a:lnTo>
                    <a:cubicBezTo>
                      <a:pt x="17482" y="11239"/>
                      <a:pt x="17642" y="10408"/>
                      <a:pt x="17890" y="9824"/>
                    </a:cubicBezTo>
                    <a:cubicBezTo>
                      <a:pt x="18138" y="9239"/>
                      <a:pt x="18482" y="8950"/>
                      <a:pt x="18921" y="895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7" name="Shape 104"/>
              <p:cNvSpPr/>
              <p:nvPr/>
            </p:nvSpPr>
            <p:spPr>
              <a:xfrm>
                <a:off x="507734" y="38"/>
                <a:ext cx="61111" cy="60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905"/>
                    </a:moveTo>
                    <a:cubicBezTo>
                      <a:pt x="21600" y="12378"/>
                      <a:pt x="21304" y="13757"/>
                      <a:pt x="20712" y="15044"/>
                    </a:cubicBezTo>
                    <a:cubicBezTo>
                      <a:pt x="20121" y="16333"/>
                      <a:pt x="19334" y="17458"/>
                      <a:pt x="18355" y="18427"/>
                    </a:cubicBezTo>
                    <a:cubicBezTo>
                      <a:pt x="17373" y="19393"/>
                      <a:pt x="16223" y="20163"/>
                      <a:pt x="14902" y="20739"/>
                    </a:cubicBezTo>
                    <a:cubicBezTo>
                      <a:pt x="13580" y="21315"/>
                      <a:pt x="12167" y="21600"/>
                      <a:pt x="10664" y="21600"/>
                    </a:cubicBezTo>
                    <a:cubicBezTo>
                      <a:pt x="9204" y="21600"/>
                      <a:pt x="7827" y="21315"/>
                      <a:pt x="6528" y="20739"/>
                    </a:cubicBezTo>
                    <a:cubicBezTo>
                      <a:pt x="5230" y="20163"/>
                      <a:pt x="4104" y="19393"/>
                      <a:pt x="3144" y="18427"/>
                    </a:cubicBezTo>
                    <a:cubicBezTo>
                      <a:pt x="2188" y="17458"/>
                      <a:pt x="1424" y="16333"/>
                      <a:pt x="856" y="15044"/>
                    </a:cubicBezTo>
                    <a:cubicBezTo>
                      <a:pt x="285" y="13757"/>
                      <a:pt x="0" y="12378"/>
                      <a:pt x="0" y="10905"/>
                    </a:cubicBezTo>
                    <a:cubicBezTo>
                      <a:pt x="0" y="9384"/>
                      <a:pt x="285" y="7960"/>
                      <a:pt x="856" y="6625"/>
                    </a:cubicBezTo>
                    <a:cubicBezTo>
                      <a:pt x="1424" y="5294"/>
                      <a:pt x="2188" y="4142"/>
                      <a:pt x="3144" y="3176"/>
                    </a:cubicBezTo>
                    <a:cubicBezTo>
                      <a:pt x="4104" y="2207"/>
                      <a:pt x="5230" y="1440"/>
                      <a:pt x="6528" y="864"/>
                    </a:cubicBezTo>
                    <a:cubicBezTo>
                      <a:pt x="7827" y="288"/>
                      <a:pt x="9204" y="0"/>
                      <a:pt x="10664" y="0"/>
                    </a:cubicBezTo>
                    <a:cubicBezTo>
                      <a:pt x="12167" y="0"/>
                      <a:pt x="13580" y="288"/>
                      <a:pt x="14902" y="864"/>
                    </a:cubicBezTo>
                    <a:cubicBezTo>
                      <a:pt x="16223" y="1440"/>
                      <a:pt x="17373" y="2207"/>
                      <a:pt x="18355" y="3176"/>
                    </a:cubicBezTo>
                    <a:cubicBezTo>
                      <a:pt x="19334" y="4142"/>
                      <a:pt x="20121" y="5294"/>
                      <a:pt x="20712" y="6625"/>
                    </a:cubicBezTo>
                    <a:cubicBezTo>
                      <a:pt x="21304" y="7960"/>
                      <a:pt x="21600" y="9384"/>
                      <a:pt x="21600" y="109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8" name="Shape 105"/>
              <p:cNvSpPr/>
              <p:nvPr/>
            </p:nvSpPr>
            <p:spPr>
              <a:xfrm>
                <a:off x="219444" y="301237"/>
                <a:ext cx="161475" cy="109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2" h="21146" extrusionOk="0">
                    <a:moveTo>
                      <a:pt x="1577" y="19040"/>
                    </a:moveTo>
                    <a:cubicBezTo>
                      <a:pt x="1714" y="20510"/>
                      <a:pt x="2628" y="21424"/>
                      <a:pt x="3607" y="21069"/>
                    </a:cubicBezTo>
                    <a:lnTo>
                      <a:pt x="19941" y="15160"/>
                    </a:lnTo>
                    <a:cubicBezTo>
                      <a:pt x="20921" y="14805"/>
                      <a:pt x="21479" y="13354"/>
                      <a:pt x="21182" y="11936"/>
                    </a:cubicBezTo>
                    <a:lnTo>
                      <a:pt x="19979" y="6182"/>
                    </a:lnTo>
                    <a:cubicBezTo>
                      <a:pt x="19682" y="4764"/>
                      <a:pt x="18621" y="3439"/>
                      <a:pt x="17622" y="3239"/>
                    </a:cubicBezTo>
                    <a:lnTo>
                      <a:pt x="1584" y="24"/>
                    </a:lnTo>
                    <a:cubicBezTo>
                      <a:pt x="585" y="-176"/>
                      <a:pt x="-121" y="863"/>
                      <a:pt x="17" y="2334"/>
                    </a:cubicBezTo>
                    <a:cubicBezTo>
                      <a:pt x="17" y="2334"/>
                      <a:pt x="1577" y="19040"/>
                      <a:pt x="1577" y="1904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9" name="Shape 106"/>
              <p:cNvSpPr/>
              <p:nvPr/>
            </p:nvSpPr>
            <p:spPr>
              <a:xfrm>
                <a:off x="-1" y="271117"/>
                <a:ext cx="208744" cy="193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1341" extrusionOk="0">
                    <a:moveTo>
                      <a:pt x="2843" y="14"/>
                    </a:moveTo>
                    <a:cubicBezTo>
                      <a:pt x="2063" y="-100"/>
                      <a:pt x="1377" y="496"/>
                      <a:pt x="1317" y="1337"/>
                    </a:cubicBezTo>
                    <a:lnTo>
                      <a:pt x="4" y="20135"/>
                    </a:lnTo>
                    <a:cubicBezTo>
                      <a:pt x="-55" y="20976"/>
                      <a:pt x="522" y="21500"/>
                      <a:pt x="1287" y="21298"/>
                    </a:cubicBezTo>
                    <a:lnTo>
                      <a:pt x="20243" y="16301"/>
                    </a:lnTo>
                    <a:cubicBezTo>
                      <a:pt x="21007" y="16100"/>
                      <a:pt x="21545" y="15251"/>
                      <a:pt x="21438" y="14414"/>
                    </a:cubicBezTo>
                    <a:lnTo>
                      <a:pt x="20107" y="4028"/>
                    </a:lnTo>
                    <a:cubicBezTo>
                      <a:pt x="19999" y="3191"/>
                      <a:pt x="19274" y="2414"/>
                      <a:pt x="18494" y="2300"/>
                    </a:cubicBezTo>
                    <a:cubicBezTo>
                      <a:pt x="18494" y="2300"/>
                      <a:pt x="2843" y="14"/>
                      <a:pt x="2843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20" name="Shape 107"/>
              <p:cNvSpPr/>
              <p:nvPr/>
            </p:nvSpPr>
            <p:spPr>
              <a:xfrm>
                <a:off x="17211" y="60278"/>
                <a:ext cx="172543" cy="213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1" h="21332" extrusionOk="0">
                    <a:moveTo>
                      <a:pt x="18935" y="5676"/>
                    </a:moveTo>
                    <a:cubicBezTo>
                      <a:pt x="18806" y="4918"/>
                      <a:pt x="17963" y="4096"/>
                      <a:pt x="17064" y="3848"/>
                    </a:cubicBezTo>
                    <a:lnTo>
                      <a:pt x="3329" y="71"/>
                    </a:lnTo>
                    <a:cubicBezTo>
                      <a:pt x="2430" y="-177"/>
                      <a:pt x="1635" y="245"/>
                      <a:pt x="1564" y="1008"/>
                    </a:cubicBezTo>
                    <a:lnTo>
                      <a:pt x="4" y="17737"/>
                    </a:lnTo>
                    <a:cubicBezTo>
                      <a:pt x="-66" y="18499"/>
                      <a:pt x="647" y="19208"/>
                      <a:pt x="1588" y="19312"/>
                    </a:cubicBezTo>
                    <a:lnTo>
                      <a:pt x="19927" y="21320"/>
                    </a:lnTo>
                    <a:cubicBezTo>
                      <a:pt x="20869" y="21423"/>
                      <a:pt x="21534" y="20888"/>
                      <a:pt x="21405" y="20129"/>
                    </a:cubicBezTo>
                    <a:cubicBezTo>
                      <a:pt x="21405" y="20129"/>
                      <a:pt x="18935" y="5676"/>
                      <a:pt x="18935" y="5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19200" y="1417179"/>
            <a:ext cx="21835342" cy="45320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ctr">
              <a:defRPr sz="2000"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Insert your sample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8743132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Light Footer_Dark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6877992"/>
            <a:ext cx="24384000" cy="599345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vert="horz"/>
          <a:lstStyle/>
          <a:p>
            <a:endParaRPr lang="en-US" dirty="0"/>
          </a:p>
        </p:txBody>
      </p:sp>
      <p:sp>
        <p:nvSpPr>
          <p:cNvPr id="8" name="Shape 93"/>
          <p:cNvSpPr/>
          <p:nvPr userDrawn="1"/>
        </p:nvSpPr>
        <p:spPr>
          <a:xfrm>
            <a:off x="10330560" y="1422400"/>
            <a:ext cx="372287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>
              <a:defRPr sz="1800"/>
            </a:pPr>
            <a:r>
              <a:rPr sz="2000" u="none" dirty="0"/>
              <a:t>Insert  your  sample  subtitle  here</a:t>
            </a:r>
          </a:p>
        </p:txBody>
      </p:sp>
      <p:grpSp>
        <p:nvGrpSpPr>
          <p:cNvPr id="3" name="Group 97"/>
          <p:cNvGrpSpPr/>
          <p:nvPr userDrawn="1"/>
        </p:nvGrpSpPr>
        <p:grpSpPr>
          <a:xfrm>
            <a:off x="11816687" y="1882255"/>
            <a:ext cx="528278" cy="112089"/>
            <a:chOff x="-63500" y="0"/>
            <a:chExt cx="528276" cy="112088"/>
          </a:xfrm>
        </p:grpSpPr>
        <p:sp>
          <p:nvSpPr>
            <p:cNvPr id="4" name="Shape 94"/>
            <p:cNvSpPr/>
            <p:nvPr/>
          </p:nvSpPr>
          <p:spPr>
            <a:xfrm>
              <a:off x="-63500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hape 95"/>
            <p:cNvSpPr/>
            <p:nvPr/>
          </p:nvSpPr>
          <p:spPr>
            <a:xfrm>
              <a:off x="144594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 96"/>
            <p:cNvSpPr/>
            <p:nvPr/>
          </p:nvSpPr>
          <p:spPr>
            <a:xfrm>
              <a:off x="352688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" name="Title 20"/>
          <p:cNvSpPr>
            <a:spLocks noGrp="1"/>
          </p:cNvSpPr>
          <p:nvPr>
            <p:ph type="title"/>
          </p:nvPr>
        </p:nvSpPr>
        <p:spPr>
          <a:xfrm>
            <a:off x="1219200" y="489930"/>
            <a:ext cx="21945600" cy="974725"/>
          </a:xfrm>
          <a:prstGeom prst="rect">
            <a:avLst/>
          </a:prstGeom>
        </p:spPr>
        <p:txBody>
          <a:bodyPr vert="horz"/>
          <a:lstStyle>
            <a:lvl1pPr>
              <a:defRPr sz="600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9096" y="13093696"/>
            <a:ext cx="2223303" cy="381001"/>
            <a:chOff x="-9096" y="13093696"/>
            <a:chExt cx="2223303" cy="381001"/>
          </a:xfrm>
        </p:grpSpPr>
        <p:grpSp>
          <p:nvGrpSpPr>
            <p:cNvPr id="25" name="Group 101"/>
            <p:cNvGrpSpPr/>
            <p:nvPr userDrawn="1"/>
          </p:nvGrpSpPr>
          <p:grpSpPr>
            <a:xfrm>
              <a:off x="-9096" y="13185771"/>
              <a:ext cx="321007" cy="228601"/>
              <a:chOff x="0" y="0"/>
              <a:chExt cx="321005" cy="228600"/>
            </a:xfrm>
          </p:grpSpPr>
          <p:sp>
            <p:nvSpPr>
              <p:cNvPr id="27" name="Shape 98"/>
              <p:cNvSpPr/>
              <p:nvPr/>
            </p:nvSpPr>
            <p:spPr>
              <a:xfrm>
                <a:off x="0" y="0"/>
                <a:ext cx="107706" cy="2286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Shape 99"/>
              <p:cNvSpPr/>
              <p:nvPr/>
            </p:nvSpPr>
            <p:spPr>
              <a:xfrm>
                <a:off x="105810" y="0"/>
                <a:ext cx="107706" cy="2286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" name="Shape 100"/>
              <p:cNvSpPr/>
              <p:nvPr/>
            </p:nvSpPr>
            <p:spPr>
              <a:xfrm>
                <a:off x="213300" y="0"/>
                <a:ext cx="107706" cy="2286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6" name="Shape 102"/>
            <p:cNvSpPr/>
            <p:nvPr userDrawn="1"/>
          </p:nvSpPr>
          <p:spPr>
            <a:xfrm>
              <a:off x="330200" y="13093696"/>
              <a:ext cx="1884007" cy="381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/>
                <a:t>Our Business Plan</a:t>
              </a: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18216560" y="12918918"/>
            <a:ext cx="5154519" cy="556241"/>
            <a:chOff x="18216560" y="12918918"/>
            <a:chExt cx="5154519" cy="556241"/>
          </a:xfrm>
        </p:grpSpPr>
        <p:sp>
          <p:nvSpPr>
            <p:cNvPr id="31" name="Shape 91"/>
            <p:cNvSpPr/>
            <p:nvPr userDrawn="1"/>
          </p:nvSpPr>
          <p:spPr>
            <a:xfrm>
              <a:off x="19229705" y="12918918"/>
              <a:ext cx="4141374" cy="425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>
                  <a:solidFill>
                    <a:schemeClr val="accent4"/>
                  </a:solidFill>
                </a:rPr>
                <a:t>www.elite.com  |  yourmail@domain.com |</a:t>
              </a:r>
            </a:p>
          </p:txBody>
        </p:sp>
        <p:grpSp>
          <p:nvGrpSpPr>
            <p:cNvPr id="32" name="Group 108"/>
            <p:cNvGrpSpPr/>
            <p:nvPr userDrawn="1"/>
          </p:nvGrpSpPr>
          <p:grpSpPr>
            <a:xfrm>
              <a:off x="18216560" y="13010389"/>
              <a:ext cx="904093" cy="464770"/>
              <a:chOff x="0" y="0"/>
              <a:chExt cx="904092" cy="464768"/>
            </a:xfrm>
          </p:grpSpPr>
          <p:sp>
            <p:nvSpPr>
              <p:cNvPr id="33" name="Shape 103"/>
              <p:cNvSpPr/>
              <p:nvPr/>
            </p:nvSpPr>
            <p:spPr>
              <a:xfrm>
                <a:off x="219482" y="0"/>
                <a:ext cx="684611" cy="290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517" y="0"/>
                    </a:moveTo>
                    <a:lnTo>
                      <a:pt x="6517" y="21372"/>
                    </a:lnTo>
                    <a:lnTo>
                      <a:pt x="8021" y="21372"/>
                    </a:lnTo>
                    <a:lnTo>
                      <a:pt x="8021" y="0"/>
                    </a:lnTo>
                    <a:cubicBezTo>
                      <a:pt x="8021" y="0"/>
                      <a:pt x="6517" y="0"/>
                      <a:pt x="6517" y="0"/>
                    </a:cubicBezTo>
                    <a:close/>
                    <a:moveTo>
                      <a:pt x="13199" y="1924"/>
                    </a:moveTo>
                    <a:cubicBezTo>
                      <a:pt x="13109" y="1924"/>
                      <a:pt x="13033" y="1972"/>
                      <a:pt x="12974" y="2078"/>
                    </a:cubicBezTo>
                    <a:cubicBezTo>
                      <a:pt x="12915" y="2183"/>
                      <a:pt x="12878" y="2334"/>
                      <a:pt x="12862" y="2526"/>
                    </a:cubicBezTo>
                    <a:lnTo>
                      <a:pt x="12544" y="6556"/>
                    </a:lnTo>
                    <a:lnTo>
                      <a:pt x="11538" y="6938"/>
                    </a:lnTo>
                    <a:lnTo>
                      <a:pt x="11538" y="8348"/>
                    </a:lnTo>
                    <a:cubicBezTo>
                      <a:pt x="11538" y="8597"/>
                      <a:pt x="11566" y="8788"/>
                      <a:pt x="11625" y="8913"/>
                    </a:cubicBezTo>
                    <a:cubicBezTo>
                      <a:pt x="11684" y="9037"/>
                      <a:pt x="11756" y="9097"/>
                      <a:pt x="11837" y="9097"/>
                    </a:cubicBezTo>
                    <a:lnTo>
                      <a:pt x="12473" y="9097"/>
                    </a:lnTo>
                    <a:lnTo>
                      <a:pt x="12473" y="17342"/>
                    </a:lnTo>
                    <a:cubicBezTo>
                      <a:pt x="12473" y="18617"/>
                      <a:pt x="12619" y="19614"/>
                      <a:pt x="12912" y="20337"/>
                    </a:cubicBezTo>
                    <a:cubicBezTo>
                      <a:pt x="13205" y="21061"/>
                      <a:pt x="13620" y="21424"/>
                      <a:pt x="14161" y="21424"/>
                    </a:cubicBezTo>
                    <a:cubicBezTo>
                      <a:pt x="14466" y="21424"/>
                      <a:pt x="14761" y="21313"/>
                      <a:pt x="15046" y="21093"/>
                    </a:cubicBezTo>
                    <a:cubicBezTo>
                      <a:pt x="15331" y="20873"/>
                      <a:pt x="15583" y="20548"/>
                      <a:pt x="15803" y="20117"/>
                    </a:cubicBezTo>
                    <a:lnTo>
                      <a:pt x="15351" y="18384"/>
                    </a:lnTo>
                    <a:cubicBezTo>
                      <a:pt x="15319" y="18279"/>
                      <a:pt x="15289" y="18202"/>
                      <a:pt x="15261" y="18149"/>
                    </a:cubicBezTo>
                    <a:cubicBezTo>
                      <a:pt x="15232" y="18096"/>
                      <a:pt x="15193" y="18069"/>
                      <a:pt x="15149" y="18069"/>
                    </a:cubicBezTo>
                    <a:cubicBezTo>
                      <a:pt x="15112" y="18069"/>
                      <a:pt x="15076" y="18096"/>
                      <a:pt x="15040" y="18149"/>
                    </a:cubicBezTo>
                    <a:cubicBezTo>
                      <a:pt x="15003" y="18202"/>
                      <a:pt x="14962" y="18260"/>
                      <a:pt x="14915" y="18318"/>
                    </a:cubicBezTo>
                    <a:cubicBezTo>
                      <a:pt x="14868" y="18375"/>
                      <a:pt x="14813" y="18427"/>
                      <a:pt x="14750" y="18480"/>
                    </a:cubicBezTo>
                    <a:cubicBezTo>
                      <a:pt x="14687" y="18533"/>
                      <a:pt x="14610" y="18560"/>
                      <a:pt x="14516" y="18560"/>
                    </a:cubicBezTo>
                    <a:cubicBezTo>
                      <a:pt x="14353" y="18560"/>
                      <a:pt x="14221" y="18431"/>
                      <a:pt x="14124" y="18171"/>
                    </a:cubicBezTo>
                    <a:cubicBezTo>
                      <a:pt x="14026" y="17913"/>
                      <a:pt x="13977" y="17553"/>
                      <a:pt x="13977" y="17092"/>
                    </a:cubicBezTo>
                    <a:lnTo>
                      <a:pt x="13977" y="9097"/>
                    </a:lnTo>
                    <a:lnTo>
                      <a:pt x="15625" y="9097"/>
                    </a:lnTo>
                    <a:lnTo>
                      <a:pt x="15625" y="6564"/>
                    </a:lnTo>
                    <a:lnTo>
                      <a:pt x="13977" y="6564"/>
                    </a:lnTo>
                    <a:lnTo>
                      <a:pt x="13977" y="1924"/>
                    </a:lnTo>
                    <a:lnTo>
                      <a:pt x="13199" y="1924"/>
                    </a:lnTo>
                    <a:close/>
                    <a:moveTo>
                      <a:pt x="9367" y="6079"/>
                    </a:moveTo>
                    <a:lnTo>
                      <a:pt x="9367" y="21380"/>
                    </a:lnTo>
                    <a:lnTo>
                      <a:pt x="10875" y="21380"/>
                    </a:lnTo>
                    <a:lnTo>
                      <a:pt x="10875" y="6086"/>
                    </a:lnTo>
                    <a:cubicBezTo>
                      <a:pt x="10855" y="6108"/>
                      <a:pt x="10836" y="6132"/>
                      <a:pt x="10816" y="6153"/>
                    </a:cubicBezTo>
                    <a:cubicBezTo>
                      <a:pt x="10596" y="6375"/>
                      <a:pt x="10361" y="6483"/>
                      <a:pt x="10112" y="6483"/>
                    </a:cubicBezTo>
                    <a:cubicBezTo>
                      <a:pt x="9870" y="6483"/>
                      <a:pt x="9642" y="6375"/>
                      <a:pt x="9426" y="6153"/>
                    </a:cubicBezTo>
                    <a:cubicBezTo>
                      <a:pt x="9405" y="6131"/>
                      <a:pt x="9387" y="6102"/>
                      <a:pt x="9367" y="6079"/>
                    </a:cubicBezTo>
                    <a:close/>
                    <a:moveTo>
                      <a:pt x="3006" y="6402"/>
                    </a:moveTo>
                    <a:cubicBezTo>
                      <a:pt x="2538" y="6402"/>
                      <a:pt x="2120" y="6592"/>
                      <a:pt x="1748" y="6975"/>
                    </a:cubicBezTo>
                    <a:cubicBezTo>
                      <a:pt x="1375" y="7359"/>
                      <a:pt x="1059" y="7882"/>
                      <a:pt x="801" y="8539"/>
                    </a:cubicBezTo>
                    <a:cubicBezTo>
                      <a:pt x="542" y="9195"/>
                      <a:pt x="344" y="9965"/>
                      <a:pt x="206" y="10851"/>
                    </a:cubicBezTo>
                    <a:cubicBezTo>
                      <a:pt x="67" y="11738"/>
                      <a:pt x="0" y="12686"/>
                      <a:pt x="0" y="13693"/>
                    </a:cubicBezTo>
                    <a:cubicBezTo>
                      <a:pt x="0" y="14987"/>
                      <a:pt x="78" y="16124"/>
                      <a:pt x="237" y="17107"/>
                    </a:cubicBezTo>
                    <a:cubicBezTo>
                      <a:pt x="395" y="18089"/>
                      <a:pt x="614" y="18915"/>
                      <a:pt x="891" y="19581"/>
                    </a:cubicBezTo>
                    <a:cubicBezTo>
                      <a:pt x="1167" y="20247"/>
                      <a:pt x="1492" y="20753"/>
                      <a:pt x="1866" y="21093"/>
                    </a:cubicBezTo>
                    <a:cubicBezTo>
                      <a:pt x="2240" y="21433"/>
                      <a:pt x="2646" y="21600"/>
                      <a:pt x="3081" y="21600"/>
                    </a:cubicBezTo>
                    <a:cubicBezTo>
                      <a:pt x="3300" y="21600"/>
                      <a:pt x="3526" y="21567"/>
                      <a:pt x="3760" y="21490"/>
                    </a:cubicBezTo>
                    <a:cubicBezTo>
                      <a:pt x="3994" y="21413"/>
                      <a:pt x="4223" y="21280"/>
                      <a:pt x="4448" y="21093"/>
                    </a:cubicBezTo>
                    <a:cubicBezTo>
                      <a:pt x="4674" y="20906"/>
                      <a:pt x="4892" y="20656"/>
                      <a:pt x="5099" y="20345"/>
                    </a:cubicBezTo>
                    <a:cubicBezTo>
                      <a:pt x="5307" y="20033"/>
                      <a:pt x="5493" y="19644"/>
                      <a:pt x="5660" y="19185"/>
                    </a:cubicBezTo>
                    <a:lnTo>
                      <a:pt x="5221" y="17892"/>
                    </a:lnTo>
                    <a:cubicBezTo>
                      <a:pt x="5188" y="17787"/>
                      <a:pt x="5150" y="17708"/>
                      <a:pt x="5106" y="17650"/>
                    </a:cubicBezTo>
                    <a:cubicBezTo>
                      <a:pt x="5061" y="17593"/>
                      <a:pt x="5008" y="17562"/>
                      <a:pt x="4947" y="17562"/>
                    </a:cubicBezTo>
                    <a:cubicBezTo>
                      <a:pt x="4853" y="17562"/>
                      <a:pt x="4757" y="17626"/>
                      <a:pt x="4657" y="17760"/>
                    </a:cubicBezTo>
                    <a:cubicBezTo>
                      <a:pt x="4557" y="17895"/>
                      <a:pt x="4440" y="18045"/>
                      <a:pt x="4308" y="18208"/>
                    </a:cubicBezTo>
                    <a:cubicBezTo>
                      <a:pt x="4176" y="18371"/>
                      <a:pt x="4024" y="18522"/>
                      <a:pt x="3847" y="18656"/>
                    </a:cubicBezTo>
                    <a:cubicBezTo>
                      <a:pt x="3670" y="18790"/>
                      <a:pt x="3459" y="18854"/>
                      <a:pt x="3215" y="18854"/>
                    </a:cubicBezTo>
                    <a:cubicBezTo>
                      <a:pt x="2718" y="18854"/>
                      <a:pt x="2320" y="18499"/>
                      <a:pt x="2019" y="17790"/>
                    </a:cubicBezTo>
                    <a:cubicBezTo>
                      <a:pt x="1718" y="17080"/>
                      <a:pt x="1543" y="15971"/>
                      <a:pt x="1498" y="14456"/>
                    </a:cubicBezTo>
                    <a:lnTo>
                      <a:pt x="5367" y="14456"/>
                    </a:lnTo>
                    <a:cubicBezTo>
                      <a:pt x="5436" y="14456"/>
                      <a:pt x="5494" y="14433"/>
                      <a:pt x="5539" y="14390"/>
                    </a:cubicBezTo>
                    <a:cubicBezTo>
                      <a:pt x="5583" y="14347"/>
                      <a:pt x="5618" y="14278"/>
                      <a:pt x="5645" y="14177"/>
                    </a:cubicBezTo>
                    <a:cubicBezTo>
                      <a:pt x="5671" y="14076"/>
                      <a:pt x="5690" y="13936"/>
                      <a:pt x="5701" y="13759"/>
                    </a:cubicBezTo>
                    <a:cubicBezTo>
                      <a:pt x="5711" y="13581"/>
                      <a:pt x="5716" y="13359"/>
                      <a:pt x="5716" y="13091"/>
                    </a:cubicBezTo>
                    <a:cubicBezTo>
                      <a:pt x="5716" y="12027"/>
                      <a:pt x="5648" y="11079"/>
                      <a:pt x="5514" y="10249"/>
                    </a:cubicBezTo>
                    <a:cubicBezTo>
                      <a:pt x="5380" y="9420"/>
                      <a:pt x="5193" y="8720"/>
                      <a:pt x="4953" y="8150"/>
                    </a:cubicBezTo>
                    <a:cubicBezTo>
                      <a:pt x="4713" y="7580"/>
                      <a:pt x="4428" y="7148"/>
                      <a:pt x="4096" y="6850"/>
                    </a:cubicBezTo>
                    <a:cubicBezTo>
                      <a:pt x="3765" y="6553"/>
                      <a:pt x="3401" y="6402"/>
                      <a:pt x="3006" y="6402"/>
                    </a:cubicBezTo>
                    <a:close/>
                    <a:moveTo>
                      <a:pt x="18890" y="6402"/>
                    </a:moveTo>
                    <a:cubicBezTo>
                      <a:pt x="18422" y="6402"/>
                      <a:pt x="18003" y="6592"/>
                      <a:pt x="17631" y="6975"/>
                    </a:cubicBezTo>
                    <a:cubicBezTo>
                      <a:pt x="17259" y="7359"/>
                      <a:pt x="16943" y="7882"/>
                      <a:pt x="16684" y="8539"/>
                    </a:cubicBezTo>
                    <a:cubicBezTo>
                      <a:pt x="16426" y="9195"/>
                      <a:pt x="16228" y="9965"/>
                      <a:pt x="16089" y="10851"/>
                    </a:cubicBezTo>
                    <a:cubicBezTo>
                      <a:pt x="15951" y="11738"/>
                      <a:pt x="15884" y="12686"/>
                      <a:pt x="15884" y="13693"/>
                    </a:cubicBezTo>
                    <a:cubicBezTo>
                      <a:pt x="15884" y="14987"/>
                      <a:pt x="15962" y="16124"/>
                      <a:pt x="16121" y="17107"/>
                    </a:cubicBezTo>
                    <a:cubicBezTo>
                      <a:pt x="16279" y="18089"/>
                      <a:pt x="16498" y="18915"/>
                      <a:pt x="16775" y="19581"/>
                    </a:cubicBezTo>
                    <a:cubicBezTo>
                      <a:pt x="17051" y="20247"/>
                      <a:pt x="17375" y="20753"/>
                      <a:pt x="17750" y="21093"/>
                    </a:cubicBezTo>
                    <a:cubicBezTo>
                      <a:pt x="18124" y="21433"/>
                      <a:pt x="18529" y="21600"/>
                      <a:pt x="18965" y="21600"/>
                    </a:cubicBezTo>
                    <a:cubicBezTo>
                      <a:pt x="19184" y="21600"/>
                      <a:pt x="19410" y="21567"/>
                      <a:pt x="19644" y="21490"/>
                    </a:cubicBezTo>
                    <a:cubicBezTo>
                      <a:pt x="19878" y="21413"/>
                      <a:pt x="20106" y="21280"/>
                      <a:pt x="20332" y="21093"/>
                    </a:cubicBezTo>
                    <a:cubicBezTo>
                      <a:pt x="20558" y="20906"/>
                      <a:pt x="20776" y="20656"/>
                      <a:pt x="20983" y="20345"/>
                    </a:cubicBezTo>
                    <a:cubicBezTo>
                      <a:pt x="21191" y="20033"/>
                      <a:pt x="21377" y="19644"/>
                      <a:pt x="21544" y="19185"/>
                    </a:cubicBezTo>
                    <a:lnTo>
                      <a:pt x="21105" y="17892"/>
                    </a:lnTo>
                    <a:cubicBezTo>
                      <a:pt x="21072" y="17787"/>
                      <a:pt x="21034" y="17708"/>
                      <a:pt x="20989" y="17650"/>
                    </a:cubicBezTo>
                    <a:cubicBezTo>
                      <a:pt x="20945" y="17593"/>
                      <a:pt x="20892" y="17562"/>
                      <a:pt x="20831" y="17562"/>
                    </a:cubicBezTo>
                    <a:cubicBezTo>
                      <a:pt x="20737" y="17562"/>
                      <a:pt x="20641" y="17626"/>
                      <a:pt x="20541" y="17760"/>
                    </a:cubicBezTo>
                    <a:cubicBezTo>
                      <a:pt x="20441" y="17895"/>
                      <a:pt x="20324" y="18045"/>
                      <a:pt x="20192" y="18208"/>
                    </a:cubicBezTo>
                    <a:cubicBezTo>
                      <a:pt x="20060" y="18371"/>
                      <a:pt x="19908" y="18522"/>
                      <a:pt x="19731" y="18656"/>
                    </a:cubicBezTo>
                    <a:cubicBezTo>
                      <a:pt x="19554" y="18790"/>
                      <a:pt x="19343" y="18854"/>
                      <a:pt x="19099" y="18854"/>
                    </a:cubicBezTo>
                    <a:cubicBezTo>
                      <a:pt x="18602" y="18854"/>
                      <a:pt x="18203" y="18499"/>
                      <a:pt x="17902" y="17790"/>
                    </a:cubicBezTo>
                    <a:cubicBezTo>
                      <a:pt x="17601" y="17080"/>
                      <a:pt x="17427" y="15971"/>
                      <a:pt x="17382" y="14456"/>
                    </a:cubicBezTo>
                    <a:lnTo>
                      <a:pt x="21251" y="14456"/>
                    </a:lnTo>
                    <a:cubicBezTo>
                      <a:pt x="21320" y="14456"/>
                      <a:pt x="21378" y="14433"/>
                      <a:pt x="21422" y="14390"/>
                    </a:cubicBezTo>
                    <a:cubicBezTo>
                      <a:pt x="21467" y="14347"/>
                      <a:pt x="21502" y="14278"/>
                      <a:pt x="21528" y="14177"/>
                    </a:cubicBezTo>
                    <a:cubicBezTo>
                      <a:pt x="21555" y="14076"/>
                      <a:pt x="21574" y="13936"/>
                      <a:pt x="21584" y="13759"/>
                    </a:cubicBezTo>
                    <a:cubicBezTo>
                      <a:pt x="21594" y="13581"/>
                      <a:pt x="21600" y="13359"/>
                      <a:pt x="21600" y="13091"/>
                    </a:cubicBezTo>
                    <a:cubicBezTo>
                      <a:pt x="21600" y="12027"/>
                      <a:pt x="21532" y="11079"/>
                      <a:pt x="21398" y="10249"/>
                    </a:cubicBezTo>
                    <a:cubicBezTo>
                      <a:pt x="21263" y="9420"/>
                      <a:pt x="21077" y="8720"/>
                      <a:pt x="20837" y="8150"/>
                    </a:cubicBezTo>
                    <a:cubicBezTo>
                      <a:pt x="20597" y="7580"/>
                      <a:pt x="20312" y="7148"/>
                      <a:pt x="19980" y="6850"/>
                    </a:cubicBezTo>
                    <a:cubicBezTo>
                      <a:pt x="19649" y="6553"/>
                      <a:pt x="19284" y="6402"/>
                      <a:pt x="18890" y="6402"/>
                    </a:cubicBezTo>
                    <a:close/>
                    <a:moveTo>
                      <a:pt x="3037" y="8950"/>
                    </a:moveTo>
                    <a:cubicBezTo>
                      <a:pt x="3261" y="8950"/>
                      <a:pt x="3456" y="9037"/>
                      <a:pt x="3623" y="9214"/>
                    </a:cubicBezTo>
                    <a:cubicBezTo>
                      <a:pt x="3790" y="9392"/>
                      <a:pt x="3927" y="9634"/>
                      <a:pt x="4037" y="9941"/>
                    </a:cubicBezTo>
                    <a:cubicBezTo>
                      <a:pt x="4147" y="10248"/>
                      <a:pt x="4230" y="10605"/>
                      <a:pt x="4283" y="11013"/>
                    </a:cubicBezTo>
                    <a:cubicBezTo>
                      <a:pt x="4336" y="11420"/>
                      <a:pt x="4361" y="11852"/>
                      <a:pt x="4361" y="12312"/>
                    </a:cubicBezTo>
                    <a:lnTo>
                      <a:pt x="1530" y="12312"/>
                    </a:lnTo>
                    <a:cubicBezTo>
                      <a:pt x="1599" y="11239"/>
                      <a:pt x="1758" y="10408"/>
                      <a:pt x="2006" y="9824"/>
                    </a:cubicBezTo>
                    <a:cubicBezTo>
                      <a:pt x="2254" y="9239"/>
                      <a:pt x="2598" y="8950"/>
                      <a:pt x="3037" y="8950"/>
                    </a:cubicBezTo>
                    <a:close/>
                    <a:moveTo>
                      <a:pt x="18921" y="8950"/>
                    </a:moveTo>
                    <a:cubicBezTo>
                      <a:pt x="19145" y="8950"/>
                      <a:pt x="19340" y="9037"/>
                      <a:pt x="19507" y="9214"/>
                    </a:cubicBezTo>
                    <a:cubicBezTo>
                      <a:pt x="19673" y="9392"/>
                      <a:pt x="19811" y="9634"/>
                      <a:pt x="19921" y="9941"/>
                    </a:cubicBezTo>
                    <a:cubicBezTo>
                      <a:pt x="20031" y="10248"/>
                      <a:pt x="20114" y="10605"/>
                      <a:pt x="20167" y="11013"/>
                    </a:cubicBezTo>
                    <a:cubicBezTo>
                      <a:pt x="20220" y="11420"/>
                      <a:pt x="20245" y="11852"/>
                      <a:pt x="20245" y="12312"/>
                    </a:cubicBezTo>
                    <a:lnTo>
                      <a:pt x="17413" y="12312"/>
                    </a:lnTo>
                    <a:cubicBezTo>
                      <a:pt x="17482" y="11239"/>
                      <a:pt x="17642" y="10408"/>
                      <a:pt x="17890" y="9824"/>
                    </a:cubicBezTo>
                    <a:cubicBezTo>
                      <a:pt x="18138" y="9239"/>
                      <a:pt x="18482" y="8950"/>
                      <a:pt x="18921" y="895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34" name="Shape 104"/>
              <p:cNvSpPr/>
              <p:nvPr/>
            </p:nvSpPr>
            <p:spPr>
              <a:xfrm>
                <a:off x="507734" y="38"/>
                <a:ext cx="61111" cy="60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905"/>
                    </a:moveTo>
                    <a:cubicBezTo>
                      <a:pt x="21600" y="12378"/>
                      <a:pt x="21304" y="13757"/>
                      <a:pt x="20712" y="15044"/>
                    </a:cubicBezTo>
                    <a:cubicBezTo>
                      <a:pt x="20121" y="16333"/>
                      <a:pt x="19334" y="17458"/>
                      <a:pt x="18355" y="18427"/>
                    </a:cubicBezTo>
                    <a:cubicBezTo>
                      <a:pt x="17373" y="19393"/>
                      <a:pt x="16223" y="20163"/>
                      <a:pt x="14902" y="20739"/>
                    </a:cubicBezTo>
                    <a:cubicBezTo>
                      <a:pt x="13580" y="21315"/>
                      <a:pt x="12167" y="21600"/>
                      <a:pt x="10664" y="21600"/>
                    </a:cubicBezTo>
                    <a:cubicBezTo>
                      <a:pt x="9204" y="21600"/>
                      <a:pt x="7827" y="21315"/>
                      <a:pt x="6528" y="20739"/>
                    </a:cubicBezTo>
                    <a:cubicBezTo>
                      <a:pt x="5230" y="20163"/>
                      <a:pt x="4104" y="19393"/>
                      <a:pt x="3144" y="18427"/>
                    </a:cubicBezTo>
                    <a:cubicBezTo>
                      <a:pt x="2188" y="17458"/>
                      <a:pt x="1424" y="16333"/>
                      <a:pt x="856" y="15044"/>
                    </a:cubicBezTo>
                    <a:cubicBezTo>
                      <a:pt x="285" y="13757"/>
                      <a:pt x="0" y="12378"/>
                      <a:pt x="0" y="10905"/>
                    </a:cubicBezTo>
                    <a:cubicBezTo>
                      <a:pt x="0" y="9384"/>
                      <a:pt x="285" y="7960"/>
                      <a:pt x="856" y="6625"/>
                    </a:cubicBezTo>
                    <a:cubicBezTo>
                      <a:pt x="1424" y="5294"/>
                      <a:pt x="2188" y="4142"/>
                      <a:pt x="3144" y="3176"/>
                    </a:cubicBezTo>
                    <a:cubicBezTo>
                      <a:pt x="4104" y="2207"/>
                      <a:pt x="5230" y="1440"/>
                      <a:pt x="6528" y="864"/>
                    </a:cubicBezTo>
                    <a:cubicBezTo>
                      <a:pt x="7827" y="288"/>
                      <a:pt x="9204" y="0"/>
                      <a:pt x="10664" y="0"/>
                    </a:cubicBezTo>
                    <a:cubicBezTo>
                      <a:pt x="12167" y="0"/>
                      <a:pt x="13580" y="288"/>
                      <a:pt x="14902" y="864"/>
                    </a:cubicBezTo>
                    <a:cubicBezTo>
                      <a:pt x="16223" y="1440"/>
                      <a:pt x="17373" y="2207"/>
                      <a:pt x="18355" y="3176"/>
                    </a:cubicBezTo>
                    <a:cubicBezTo>
                      <a:pt x="19334" y="4142"/>
                      <a:pt x="20121" y="5294"/>
                      <a:pt x="20712" y="6625"/>
                    </a:cubicBezTo>
                    <a:cubicBezTo>
                      <a:pt x="21304" y="7960"/>
                      <a:pt x="21600" y="9384"/>
                      <a:pt x="21600" y="109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35" name="Shape 105"/>
              <p:cNvSpPr/>
              <p:nvPr/>
            </p:nvSpPr>
            <p:spPr>
              <a:xfrm>
                <a:off x="219444" y="301237"/>
                <a:ext cx="161475" cy="109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2" h="21146" extrusionOk="0">
                    <a:moveTo>
                      <a:pt x="1577" y="19040"/>
                    </a:moveTo>
                    <a:cubicBezTo>
                      <a:pt x="1714" y="20510"/>
                      <a:pt x="2628" y="21424"/>
                      <a:pt x="3607" y="21069"/>
                    </a:cubicBezTo>
                    <a:lnTo>
                      <a:pt x="19941" y="15160"/>
                    </a:lnTo>
                    <a:cubicBezTo>
                      <a:pt x="20921" y="14805"/>
                      <a:pt x="21479" y="13354"/>
                      <a:pt x="21182" y="11936"/>
                    </a:cubicBezTo>
                    <a:lnTo>
                      <a:pt x="19979" y="6182"/>
                    </a:lnTo>
                    <a:cubicBezTo>
                      <a:pt x="19682" y="4764"/>
                      <a:pt x="18621" y="3439"/>
                      <a:pt x="17622" y="3239"/>
                    </a:cubicBezTo>
                    <a:lnTo>
                      <a:pt x="1584" y="24"/>
                    </a:lnTo>
                    <a:cubicBezTo>
                      <a:pt x="585" y="-176"/>
                      <a:pt x="-121" y="863"/>
                      <a:pt x="17" y="2334"/>
                    </a:cubicBezTo>
                    <a:cubicBezTo>
                      <a:pt x="17" y="2334"/>
                      <a:pt x="1577" y="19040"/>
                      <a:pt x="1577" y="1904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36" name="Shape 106"/>
              <p:cNvSpPr/>
              <p:nvPr/>
            </p:nvSpPr>
            <p:spPr>
              <a:xfrm>
                <a:off x="-1" y="271117"/>
                <a:ext cx="208744" cy="193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1341" extrusionOk="0">
                    <a:moveTo>
                      <a:pt x="2843" y="14"/>
                    </a:moveTo>
                    <a:cubicBezTo>
                      <a:pt x="2063" y="-100"/>
                      <a:pt x="1377" y="496"/>
                      <a:pt x="1317" y="1337"/>
                    </a:cubicBezTo>
                    <a:lnTo>
                      <a:pt x="4" y="20135"/>
                    </a:lnTo>
                    <a:cubicBezTo>
                      <a:pt x="-55" y="20976"/>
                      <a:pt x="522" y="21500"/>
                      <a:pt x="1287" y="21298"/>
                    </a:cubicBezTo>
                    <a:lnTo>
                      <a:pt x="20243" y="16301"/>
                    </a:lnTo>
                    <a:cubicBezTo>
                      <a:pt x="21007" y="16100"/>
                      <a:pt x="21545" y="15251"/>
                      <a:pt x="21438" y="14414"/>
                    </a:cubicBezTo>
                    <a:lnTo>
                      <a:pt x="20107" y="4028"/>
                    </a:lnTo>
                    <a:cubicBezTo>
                      <a:pt x="19999" y="3191"/>
                      <a:pt x="19274" y="2414"/>
                      <a:pt x="18494" y="2300"/>
                    </a:cubicBezTo>
                    <a:cubicBezTo>
                      <a:pt x="18494" y="2300"/>
                      <a:pt x="2843" y="14"/>
                      <a:pt x="2843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37" name="Shape 107"/>
              <p:cNvSpPr/>
              <p:nvPr/>
            </p:nvSpPr>
            <p:spPr>
              <a:xfrm>
                <a:off x="17211" y="60278"/>
                <a:ext cx="172543" cy="213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1" h="21332" extrusionOk="0">
                    <a:moveTo>
                      <a:pt x="18935" y="5676"/>
                    </a:moveTo>
                    <a:cubicBezTo>
                      <a:pt x="18806" y="4918"/>
                      <a:pt x="17963" y="4096"/>
                      <a:pt x="17064" y="3848"/>
                    </a:cubicBezTo>
                    <a:lnTo>
                      <a:pt x="3329" y="71"/>
                    </a:lnTo>
                    <a:cubicBezTo>
                      <a:pt x="2430" y="-177"/>
                      <a:pt x="1635" y="245"/>
                      <a:pt x="1564" y="1008"/>
                    </a:cubicBezTo>
                    <a:lnTo>
                      <a:pt x="4" y="17737"/>
                    </a:lnTo>
                    <a:cubicBezTo>
                      <a:pt x="-66" y="18499"/>
                      <a:pt x="647" y="19208"/>
                      <a:pt x="1588" y="19312"/>
                    </a:cubicBezTo>
                    <a:lnTo>
                      <a:pt x="19927" y="21320"/>
                    </a:lnTo>
                    <a:cubicBezTo>
                      <a:pt x="20869" y="21423"/>
                      <a:pt x="21534" y="20888"/>
                      <a:pt x="21405" y="20129"/>
                    </a:cubicBezTo>
                    <a:cubicBezTo>
                      <a:pt x="21405" y="20129"/>
                      <a:pt x="18935" y="5676"/>
                      <a:pt x="18935" y="5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290484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ll 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77"/>
          <p:cNvSpPr/>
          <p:nvPr userDrawn="1"/>
        </p:nvSpPr>
        <p:spPr>
          <a:xfrm>
            <a:off x="-1" y="2652"/>
            <a:ext cx="4075163" cy="1371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4" name="Shape 378"/>
          <p:cNvSpPr/>
          <p:nvPr userDrawn="1"/>
        </p:nvSpPr>
        <p:spPr>
          <a:xfrm>
            <a:off x="4061464" y="2652"/>
            <a:ext cx="4075163" cy="1371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379"/>
          <p:cNvSpPr/>
          <p:nvPr userDrawn="1"/>
        </p:nvSpPr>
        <p:spPr>
          <a:xfrm>
            <a:off x="8123263" y="2652"/>
            <a:ext cx="4075163" cy="13716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 380"/>
          <p:cNvSpPr/>
          <p:nvPr userDrawn="1"/>
        </p:nvSpPr>
        <p:spPr>
          <a:xfrm>
            <a:off x="12185574" y="2652"/>
            <a:ext cx="4075163" cy="1371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381"/>
          <p:cNvSpPr/>
          <p:nvPr userDrawn="1"/>
        </p:nvSpPr>
        <p:spPr>
          <a:xfrm>
            <a:off x="16247039" y="2652"/>
            <a:ext cx="4075163" cy="13716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382"/>
          <p:cNvSpPr/>
          <p:nvPr userDrawn="1"/>
        </p:nvSpPr>
        <p:spPr>
          <a:xfrm>
            <a:off x="20308837" y="2652"/>
            <a:ext cx="4075163" cy="13716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-12700" y="2398713"/>
            <a:ext cx="24396700" cy="891857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vert="horz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523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Slide Numb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grpSp>
        <p:nvGrpSpPr>
          <p:cNvPr id="6" name="Group 97"/>
          <p:cNvGrpSpPr/>
          <p:nvPr userDrawn="1"/>
        </p:nvGrpSpPr>
        <p:grpSpPr>
          <a:xfrm>
            <a:off x="12298700" y="1882255"/>
            <a:ext cx="528278" cy="112089"/>
            <a:chOff x="-63500" y="0"/>
            <a:chExt cx="528276" cy="112088"/>
          </a:xfrm>
        </p:grpSpPr>
        <p:sp>
          <p:nvSpPr>
            <p:cNvPr id="7" name="Shape 94"/>
            <p:cNvSpPr/>
            <p:nvPr/>
          </p:nvSpPr>
          <p:spPr>
            <a:xfrm>
              <a:off x="-63500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 95"/>
            <p:cNvSpPr/>
            <p:nvPr/>
          </p:nvSpPr>
          <p:spPr>
            <a:xfrm>
              <a:off x="144594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 96"/>
            <p:cNvSpPr/>
            <p:nvPr/>
          </p:nvSpPr>
          <p:spPr>
            <a:xfrm>
              <a:off x="352688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2197452" y="489930"/>
            <a:ext cx="12271216" cy="974725"/>
          </a:xfrm>
          <a:prstGeom prst="rect">
            <a:avLst/>
          </a:prstGeom>
        </p:spPr>
        <p:txBody>
          <a:bodyPr vert="horz"/>
          <a:lstStyle>
            <a:lvl1pPr algn="l">
              <a:defRPr sz="600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9096" y="13093696"/>
            <a:ext cx="2223303" cy="381001"/>
            <a:chOff x="-9096" y="13093696"/>
            <a:chExt cx="2223303" cy="381001"/>
          </a:xfrm>
        </p:grpSpPr>
        <p:grpSp>
          <p:nvGrpSpPr>
            <p:cNvPr id="10" name="Group 101"/>
            <p:cNvGrpSpPr/>
            <p:nvPr userDrawn="1"/>
          </p:nvGrpSpPr>
          <p:grpSpPr>
            <a:xfrm>
              <a:off x="-9096" y="13185771"/>
              <a:ext cx="321007" cy="228601"/>
              <a:chOff x="0" y="0"/>
              <a:chExt cx="321005" cy="228600"/>
            </a:xfrm>
          </p:grpSpPr>
          <p:sp>
            <p:nvSpPr>
              <p:cNvPr id="11" name="Shape 98"/>
              <p:cNvSpPr/>
              <p:nvPr/>
            </p:nvSpPr>
            <p:spPr>
              <a:xfrm>
                <a:off x="0" y="0"/>
                <a:ext cx="107706" cy="2286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Shape 99"/>
              <p:cNvSpPr/>
              <p:nvPr/>
            </p:nvSpPr>
            <p:spPr>
              <a:xfrm>
                <a:off x="105810" y="0"/>
                <a:ext cx="107706" cy="2286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Shape 100"/>
              <p:cNvSpPr/>
              <p:nvPr/>
            </p:nvSpPr>
            <p:spPr>
              <a:xfrm>
                <a:off x="213300" y="0"/>
                <a:ext cx="107706" cy="2286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" name="Shape 102"/>
            <p:cNvSpPr/>
            <p:nvPr userDrawn="1"/>
          </p:nvSpPr>
          <p:spPr>
            <a:xfrm>
              <a:off x="330200" y="13093696"/>
              <a:ext cx="1884007" cy="381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/>
                <a:t>Our Business Plan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8216560" y="12918918"/>
            <a:ext cx="5154519" cy="556241"/>
            <a:chOff x="18216560" y="12918918"/>
            <a:chExt cx="5154519" cy="556241"/>
          </a:xfrm>
        </p:grpSpPr>
        <p:sp>
          <p:nvSpPr>
            <p:cNvPr id="3" name="Shape 91"/>
            <p:cNvSpPr/>
            <p:nvPr userDrawn="1"/>
          </p:nvSpPr>
          <p:spPr>
            <a:xfrm>
              <a:off x="19229705" y="12918918"/>
              <a:ext cx="4141374" cy="425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>
                  <a:solidFill>
                    <a:schemeClr val="accent4"/>
                  </a:solidFill>
                </a:rPr>
                <a:t>www.elite.com  |  yourmail@domain.com |</a:t>
              </a:r>
            </a:p>
          </p:txBody>
        </p:sp>
        <p:grpSp>
          <p:nvGrpSpPr>
            <p:cNvPr id="15" name="Group 108"/>
            <p:cNvGrpSpPr/>
            <p:nvPr userDrawn="1"/>
          </p:nvGrpSpPr>
          <p:grpSpPr>
            <a:xfrm>
              <a:off x="18216560" y="13010389"/>
              <a:ext cx="904093" cy="464770"/>
              <a:chOff x="0" y="0"/>
              <a:chExt cx="904092" cy="464768"/>
            </a:xfrm>
          </p:grpSpPr>
          <p:sp>
            <p:nvSpPr>
              <p:cNvPr id="16" name="Shape 103"/>
              <p:cNvSpPr/>
              <p:nvPr/>
            </p:nvSpPr>
            <p:spPr>
              <a:xfrm>
                <a:off x="219482" y="0"/>
                <a:ext cx="684611" cy="290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517" y="0"/>
                    </a:moveTo>
                    <a:lnTo>
                      <a:pt x="6517" y="21372"/>
                    </a:lnTo>
                    <a:lnTo>
                      <a:pt x="8021" y="21372"/>
                    </a:lnTo>
                    <a:lnTo>
                      <a:pt x="8021" y="0"/>
                    </a:lnTo>
                    <a:cubicBezTo>
                      <a:pt x="8021" y="0"/>
                      <a:pt x="6517" y="0"/>
                      <a:pt x="6517" y="0"/>
                    </a:cubicBezTo>
                    <a:close/>
                    <a:moveTo>
                      <a:pt x="13199" y="1924"/>
                    </a:moveTo>
                    <a:cubicBezTo>
                      <a:pt x="13109" y="1924"/>
                      <a:pt x="13033" y="1972"/>
                      <a:pt x="12974" y="2078"/>
                    </a:cubicBezTo>
                    <a:cubicBezTo>
                      <a:pt x="12915" y="2183"/>
                      <a:pt x="12878" y="2334"/>
                      <a:pt x="12862" y="2526"/>
                    </a:cubicBezTo>
                    <a:lnTo>
                      <a:pt x="12544" y="6556"/>
                    </a:lnTo>
                    <a:lnTo>
                      <a:pt x="11538" y="6938"/>
                    </a:lnTo>
                    <a:lnTo>
                      <a:pt x="11538" y="8348"/>
                    </a:lnTo>
                    <a:cubicBezTo>
                      <a:pt x="11538" y="8597"/>
                      <a:pt x="11566" y="8788"/>
                      <a:pt x="11625" y="8913"/>
                    </a:cubicBezTo>
                    <a:cubicBezTo>
                      <a:pt x="11684" y="9037"/>
                      <a:pt x="11756" y="9097"/>
                      <a:pt x="11837" y="9097"/>
                    </a:cubicBezTo>
                    <a:lnTo>
                      <a:pt x="12473" y="9097"/>
                    </a:lnTo>
                    <a:lnTo>
                      <a:pt x="12473" y="17342"/>
                    </a:lnTo>
                    <a:cubicBezTo>
                      <a:pt x="12473" y="18617"/>
                      <a:pt x="12619" y="19614"/>
                      <a:pt x="12912" y="20337"/>
                    </a:cubicBezTo>
                    <a:cubicBezTo>
                      <a:pt x="13205" y="21061"/>
                      <a:pt x="13620" y="21424"/>
                      <a:pt x="14161" y="21424"/>
                    </a:cubicBezTo>
                    <a:cubicBezTo>
                      <a:pt x="14466" y="21424"/>
                      <a:pt x="14761" y="21313"/>
                      <a:pt x="15046" y="21093"/>
                    </a:cubicBezTo>
                    <a:cubicBezTo>
                      <a:pt x="15331" y="20873"/>
                      <a:pt x="15583" y="20548"/>
                      <a:pt x="15803" y="20117"/>
                    </a:cubicBezTo>
                    <a:lnTo>
                      <a:pt x="15351" y="18384"/>
                    </a:lnTo>
                    <a:cubicBezTo>
                      <a:pt x="15319" y="18279"/>
                      <a:pt x="15289" y="18202"/>
                      <a:pt x="15261" y="18149"/>
                    </a:cubicBezTo>
                    <a:cubicBezTo>
                      <a:pt x="15232" y="18096"/>
                      <a:pt x="15193" y="18069"/>
                      <a:pt x="15149" y="18069"/>
                    </a:cubicBezTo>
                    <a:cubicBezTo>
                      <a:pt x="15112" y="18069"/>
                      <a:pt x="15076" y="18096"/>
                      <a:pt x="15040" y="18149"/>
                    </a:cubicBezTo>
                    <a:cubicBezTo>
                      <a:pt x="15003" y="18202"/>
                      <a:pt x="14962" y="18260"/>
                      <a:pt x="14915" y="18318"/>
                    </a:cubicBezTo>
                    <a:cubicBezTo>
                      <a:pt x="14868" y="18375"/>
                      <a:pt x="14813" y="18427"/>
                      <a:pt x="14750" y="18480"/>
                    </a:cubicBezTo>
                    <a:cubicBezTo>
                      <a:pt x="14687" y="18533"/>
                      <a:pt x="14610" y="18560"/>
                      <a:pt x="14516" y="18560"/>
                    </a:cubicBezTo>
                    <a:cubicBezTo>
                      <a:pt x="14353" y="18560"/>
                      <a:pt x="14221" y="18431"/>
                      <a:pt x="14124" y="18171"/>
                    </a:cubicBezTo>
                    <a:cubicBezTo>
                      <a:pt x="14026" y="17913"/>
                      <a:pt x="13977" y="17553"/>
                      <a:pt x="13977" y="17092"/>
                    </a:cubicBezTo>
                    <a:lnTo>
                      <a:pt x="13977" y="9097"/>
                    </a:lnTo>
                    <a:lnTo>
                      <a:pt x="15625" y="9097"/>
                    </a:lnTo>
                    <a:lnTo>
                      <a:pt x="15625" y="6564"/>
                    </a:lnTo>
                    <a:lnTo>
                      <a:pt x="13977" y="6564"/>
                    </a:lnTo>
                    <a:lnTo>
                      <a:pt x="13977" y="1924"/>
                    </a:lnTo>
                    <a:lnTo>
                      <a:pt x="13199" y="1924"/>
                    </a:lnTo>
                    <a:close/>
                    <a:moveTo>
                      <a:pt x="9367" y="6079"/>
                    </a:moveTo>
                    <a:lnTo>
                      <a:pt x="9367" y="21380"/>
                    </a:lnTo>
                    <a:lnTo>
                      <a:pt x="10875" y="21380"/>
                    </a:lnTo>
                    <a:lnTo>
                      <a:pt x="10875" y="6086"/>
                    </a:lnTo>
                    <a:cubicBezTo>
                      <a:pt x="10855" y="6108"/>
                      <a:pt x="10836" y="6132"/>
                      <a:pt x="10816" y="6153"/>
                    </a:cubicBezTo>
                    <a:cubicBezTo>
                      <a:pt x="10596" y="6375"/>
                      <a:pt x="10361" y="6483"/>
                      <a:pt x="10112" y="6483"/>
                    </a:cubicBezTo>
                    <a:cubicBezTo>
                      <a:pt x="9870" y="6483"/>
                      <a:pt x="9642" y="6375"/>
                      <a:pt x="9426" y="6153"/>
                    </a:cubicBezTo>
                    <a:cubicBezTo>
                      <a:pt x="9405" y="6131"/>
                      <a:pt x="9387" y="6102"/>
                      <a:pt x="9367" y="6079"/>
                    </a:cubicBezTo>
                    <a:close/>
                    <a:moveTo>
                      <a:pt x="3006" y="6402"/>
                    </a:moveTo>
                    <a:cubicBezTo>
                      <a:pt x="2538" y="6402"/>
                      <a:pt x="2120" y="6592"/>
                      <a:pt x="1748" y="6975"/>
                    </a:cubicBezTo>
                    <a:cubicBezTo>
                      <a:pt x="1375" y="7359"/>
                      <a:pt x="1059" y="7882"/>
                      <a:pt x="801" y="8539"/>
                    </a:cubicBezTo>
                    <a:cubicBezTo>
                      <a:pt x="542" y="9195"/>
                      <a:pt x="344" y="9965"/>
                      <a:pt x="206" y="10851"/>
                    </a:cubicBezTo>
                    <a:cubicBezTo>
                      <a:pt x="67" y="11738"/>
                      <a:pt x="0" y="12686"/>
                      <a:pt x="0" y="13693"/>
                    </a:cubicBezTo>
                    <a:cubicBezTo>
                      <a:pt x="0" y="14987"/>
                      <a:pt x="78" y="16124"/>
                      <a:pt x="237" y="17107"/>
                    </a:cubicBezTo>
                    <a:cubicBezTo>
                      <a:pt x="395" y="18089"/>
                      <a:pt x="614" y="18915"/>
                      <a:pt x="891" y="19581"/>
                    </a:cubicBezTo>
                    <a:cubicBezTo>
                      <a:pt x="1167" y="20247"/>
                      <a:pt x="1492" y="20753"/>
                      <a:pt x="1866" y="21093"/>
                    </a:cubicBezTo>
                    <a:cubicBezTo>
                      <a:pt x="2240" y="21433"/>
                      <a:pt x="2646" y="21600"/>
                      <a:pt x="3081" y="21600"/>
                    </a:cubicBezTo>
                    <a:cubicBezTo>
                      <a:pt x="3300" y="21600"/>
                      <a:pt x="3526" y="21567"/>
                      <a:pt x="3760" y="21490"/>
                    </a:cubicBezTo>
                    <a:cubicBezTo>
                      <a:pt x="3994" y="21413"/>
                      <a:pt x="4223" y="21280"/>
                      <a:pt x="4448" y="21093"/>
                    </a:cubicBezTo>
                    <a:cubicBezTo>
                      <a:pt x="4674" y="20906"/>
                      <a:pt x="4892" y="20656"/>
                      <a:pt x="5099" y="20345"/>
                    </a:cubicBezTo>
                    <a:cubicBezTo>
                      <a:pt x="5307" y="20033"/>
                      <a:pt x="5493" y="19644"/>
                      <a:pt x="5660" y="19185"/>
                    </a:cubicBezTo>
                    <a:lnTo>
                      <a:pt x="5221" y="17892"/>
                    </a:lnTo>
                    <a:cubicBezTo>
                      <a:pt x="5188" y="17787"/>
                      <a:pt x="5150" y="17708"/>
                      <a:pt x="5106" y="17650"/>
                    </a:cubicBezTo>
                    <a:cubicBezTo>
                      <a:pt x="5061" y="17593"/>
                      <a:pt x="5008" y="17562"/>
                      <a:pt x="4947" y="17562"/>
                    </a:cubicBezTo>
                    <a:cubicBezTo>
                      <a:pt x="4853" y="17562"/>
                      <a:pt x="4757" y="17626"/>
                      <a:pt x="4657" y="17760"/>
                    </a:cubicBezTo>
                    <a:cubicBezTo>
                      <a:pt x="4557" y="17895"/>
                      <a:pt x="4440" y="18045"/>
                      <a:pt x="4308" y="18208"/>
                    </a:cubicBezTo>
                    <a:cubicBezTo>
                      <a:pt x="4176" y="18371"/>
                      <a:pt x="4024" y="18522"/>
                      <a:pt x="3847" y="18656"/>
                    </a:cubicBezTo>
                    <a:cubicBezTo>
                      <a:pt x="3670" y="18790"/>
                      <a:pt x="3459" y="18854"/>
                      <a:pt x="3215" y="18854"/>
                    </a:cubicBezTo>
                    <a:cubicBezTo>
                      <a:pt x="2718" y="18854"/>
                      <a:pt x="2320" y="18499"/>
                      <a:pt x="2019" y="17790"/>
                    </a:cubicBezTo>
                    <a:cubicBezTo>
                      <a:pt x="1718" y="17080"/>
                      <a:pt x="1543" y="15971"/>
                      <a:pt x="1498" y="14456"/>
                    </a:cubicBezTo>
                    <a:lnTo>
                      <a:pt x="5367" y="14456"/>
                    </a:lnTo>
                    <a:cubicBezTo>
                      <a:pt x="5436" y="14456"/>
                      <a:pt x="5494" y="14433"/>
                      <a:pt x="5539" y="14390"/>
                    </a:cubicBezTo>
                    <a:cubicBezTo>
                      <a:pt x="5583" y="14347"/>
                      <a:pt x="5618" y="14278"/>
                      <a:pt x="5645" y="14177"/>
                    </a:cubicBezTo>
                    <a:cubicBezTo>
                      <a:pt x="5671" y="14076"/>
                      <a:pt x="5690" y="13936"/>
                      <a:pt x="5701" y="13759"/>
                    </a:cubicBezTo>
                    <a:cubicBezTo>
                      <a:pt x="5711" y="13581"/>
                      <a:pt x="5716" y="13359"/>
                      <a:pt x="5716" y="13091"/>
                    </a:cubicBezTo>
                    <a:cubicBezTo>
                      <a:pt x="5716" y="12027"/>
                      <a:pt x="5648" y="11079"/>
                      <a:pt x="5514" y="10249"/>
                    </a:cubicBezTo>
                    <a:cubicBezTo>
                      <a:pt x="5380" y="9420"/>
                      <a:pt x="5193" y="8720"/>
                      <a:pt x="4953" y="8150"/>
                    </a:cubicBezTo>
                    <a:cubicBezTo>
                      <a:pt x="4713" y="7580"/>
                      <a:pt x="4428" y="7148"/>
                      <a:pt x="4096" y="6850"/>
                    </a:cubicBezTo>
                    <a:cubicBezTo>
                      <a:pt x="3765" y="6553"/>
                      <a:pt x="3401" y="6402"/>
                      <a:pt x="3006" y="6402"/>
                    </a:cubicBezTo>
                    <a:close/>
                    <a:moveTo>
                      <a:pt x="18890" y="6402"/>
                    </a:moveTo>
                    <a:cubicBezTo>
                      <a:pt x="18422" y="6402"/>
                      <a:pt x="18003" y="6592"/>
                      <a:pt x="17631" y="6975"/>
                    </a:cubicBezTo>
                    <a:cubicBezTo>
                      <a:pt x="17259" y="7359"/>
                      <a:pt x="16943" y="7882"/>
                      <a:pt x="16684" y="8539"/>
                    </a:cubicBezTo>
                    <a:cubicBezTo>
                      <a:pt x="16426" y="9195"/>
                      <a:pt x="16228" y="9965"/>
                      <a:pt x="16089" y="10851"/>
                    </a:cubicBezTo>
                    <a:cubicBezTo>
                      <a:pt x="15951" y="11738"/>
                      <a:pt x="15884" y="12686"/>
                      <a:pt x="15884" y="13693"/>
                    </a:cubicBezTo>
                    <a:cubicBezTo>
                      <a:pt x="15884" y="14987"/>
                      <a:pt x="15962" y="16124"/>
                      <a:pt x="16121" y="17107"/>
                    </a:cubicBezTo>
                    <a:cubicBezTo>
                      <a:pt x="16279" y="18089"/>
                      <a:pt x="16498" y="18915"/>
                      <a:pt x="16775" y="19581"/>
                    </a:cubicBezTo>
                    <a:cubicBezTo>
                      <a:pt x="17051" y="20247"/>
                      <a:pt x="17375" y="20753"/>
                      <a:pt x="17750" y="21093"/>
                    </a:cubicBezTo>
                    <a:cubicBezTo>
                      <a:pt x="18124" y="21433"/>
                      <a:pt x="18529" y="21600"/>
                      <a:pt x="18965" y="21600"/>
                    </a:cubicBezTo>
                    <a:cubicBezTo>
                      <a:pt x="19184" y="21600"/>
                      <a:pt x="19410" y="21567"/>
                      <a:pt x="19644" y="21490"/>
                    </a:cubicBezTo>
                    <a:cubicBezTo>
                      <a:pt x="19878" y="21413"/>
                      <a:pt x="20106" y="21280"/>
                      <a:pt x="20332" y="21093"/>
                    </a:cubicBezTo>
                    <a:cubicBezTo>
                      <a:pt x="20558" y="20906"/>
                      <a:pt x="20776" y="20656"/>
                      <a:pt x="20983" y="20345"/>
                    </a:cubicBezTo>
                    <a:cubicBezTo>
                      <a:pt x="21191" y="20033"/>
                      <a:pt x="21377" y="19644"/>
                      <a:pt x="21544" y="19185"/>
                    </a:cubicBezTo>
                    <a:lnTo>
                      <a:pt x="21105" y="17892"/>
                    </a:lnTo>
                    <a:cubicBezTo>
                      <a:pt x="21072" y="17787"/>
                      <a:pt x="21034" y="17708"/>
                      <a:pt x="20989" y="17650"/>
                    </a:cubicBezTo>
                    <a:cubicBezTo>
                      <a:pt x="20945" y="17593"/>
                      <a:pt x="20892" y="17562"/>
                      <a:pt x="20831" y="17562"/>
                    </a:cubicBezTo>
                    <a:cubicBezTo>
                      <a:pt x="20737" y="17562"/>
                      <a:pt x="20641" y="17626"/>
                      <a:pt x="20541" y="17760"/>
                    </a:cubicBezTo>
                    <a:cubicBezTo>
                      <a:pt x="20441" y="17895"/>
                      <a:pt x="20324" y="18045"/>
                      <a:pt x="20192" y="18208"/>
                    </a:cubicBezTo>
                    <a:cubicBezTo>
                      <a:pt x="20060" y="18371"/>
                      <a:pt x="19908" y="18522"/>
                      <a:pt x="19731" y="18656"/>
                    </a:cubicBezTo>
                    <a:cubicBezTo>
                      <a:pt x="19554" y="18790"/>
                      <a:pt x="19343" y="18854"/>
                      <a:pt x="19099" y="18854"/>
                    </a:cubicBezTo>
                    <a:cubicBezTo>
                      <a:pt x="18602" y="18854"/>
                      <a:pt x="18203" y="18499"/>
                      <a:pt x="17902" y="17790"/>
                    </a:cubicBezTo>
                    <a:cubicBezTo>
                      <a:pt x="17601" y="17080"/>
                      <a:pt x="17427" y="15971"/>
                      <a:pt x="17382" y="14456"/>
                    </a:cubicBezTo>
                    <a:lnTo>
                      <a:pt x="21251" y="14456"/>
                    </a:lnTo>
                    <a:cubicBezTo>
                      <a:pt x="21320" y="14456"/>
                      <a:pt x="21378" y="14433"/>
                      <a:pt x="21422" y="14390"/>
                    </a:cubicBezTo>
                    <a:cubicBezTo>
                      <a:pt x="21467" y="14347"/>
                      <a:pt x="21502" y="14278"/>
                      <a:pt x="21528" y="14177"/>
                    </a:cubicBezTo>
                    <a:cubicBezTo>
                      <a:pt x="21555" y="14076"/>
                      <a:pt x="21574" y="13936"/>
                      <a:pt x="21584" y="13759"/>
                    </a:cubicBezTo>
                    <a:cubicBezTo>
                      <a:pt x="21594" y="13581"/>
                      <a:pt x="21600" y="13359"/>
                      <a:pt x="21600" y="13091"/>
                    </a:cubicBezTo>
                    <a:cubicBezTo>
                      <a:pt x="21600" y="12027"/>
                      <a:pt x="21532" y="11079"/>
                      <a:pt x="21398" y="10249"/>
                    </a:cubicBezTo>
                    <a:cubicBezTo>
                      <a:pt x="21263" y="9420"/>
                      <a:pt x="21077" y="8720"/>
                      <a:pt x="20837" y="8150"/>
                    </a:cubicBezTo>
                    <a:cubicBezTo>
                      <a:pt x="20597" y="7580"/>
                      <a:pt x="20312" y="7148"/>
                      <a:pt x="19980" y="6850"/>
                    </a:cubicBezTo>
                    <a:cubicBezTo>
                      <a:pt x="19649" y="6553"/>
                      <a:pt x="19284" y="6402"/>
                      <a:pt x="18890" y="6402"/>
                    </a:cubicBezTo>
                    <a:close/>
                    <a:moveTo>
                      <a:pt x="3037" y="8950"/>
                    </a:moveTo>
                    <a:cubicBezTo>
                      <a:pt x="3261" y="8950"/>
                      <a:pt x="3456" y="9037"/>
                      <a:pt x="3623" y="9214"/>
                    </a:cubicBezTo>
                    <a:cubicBezTo>
                      <a:pt x="3790" y="9392"/>
                      <a:pt x="3927" y="9634"/>
                      <a:pt x="4037" y="9941"/>
                    </a:cubicBezTo>
                    <a:cubicBezTo>
                      <a:pt x="4147" y="10248"/>
                      <a:pt x="4230" y="10605"/>
                      <a:pt x="4283" y="11013"/>
                    </a:cubicBezTo>
                    <a:cubicBezTo>
                      <a:pt x="4336" y="11420"/>
                      <a:pt x="4361" y="11852"/>
                      <a:pt x="4361" y="12312"/>
                    </a:cubicBezTo>
                    <a:lnTo>
                      <a:pt x="1530" y="12312"/>
                    </a:lnTo>
                    <a:cubicBezTo>
                      <a:pt x="1599" y="11239"/>
                      <a:pt x="1758" y="10408"/>
                      <a:pt x="2006" y="9824"/>
                    </a:cubicBezTo>
                    <a:cubicBezTo>
                      <a:pt x="2254" y="9239"/>
                      <a:pt x="2598" y="8950"/>
                      <a:pt x="3037" y="8950"/>
                    </a:cubicBezTo>
                    <a:close/>
                    <a:moveTo>
                      <a:pt x="18921" y="8950"/>
                    </a:moveTo>
                    <a:cubicBezTo>
                      <a:pt x="19145" y="8950"/>
                      <a:pt x="19340" y="9037"/>
                      <a:pt x="19507" y="9214"/>
                    </a:cubicBezTo>
                    <a:cubicBezTo>
                      <a:pt x="19673" y="9392"/>
                      <a:pt x="19811" y="9634"/>
                      <a:pt x="19921" y="9941"/>
                    </a:cubicBezTo>
                    <a:cubicBezTo>
                      <a:pt x="20031" y="10248"/>
                      <a:pt x="20114" y="10605"/>
                      <a:pt x="20167" y="11013"/>
                    </a:cubicBezTo>
                    <a:cubicBezTo>
                      <a:pt x="20220" y="11420"/>
                      <a:pt x="20245" y="11852"/>
                      <a:pt x="20245" y="12312"/>
                    </a:cubicBezTo>
                    <a:lnTo>
                      <a:pt x="17413" y="12312"/>
                    </a:lnTo>
                    <a:cubicBezTo>
                      <a:pt x="17482" y="11239"/>
                      <a:pt x="17642" y="10408"/>
                      <a:pt x="17890" y="9824"/>
                    </a:cubicBezTo>
                    <a:cubicBezTo>
                      <a:pt x="18138" y="9239"/>
                      <a:pt x="18482" y="8950"/>
                      <a:pt x="18921" y="895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7" name="Shape 104"/>
              <p:cNvSpPr/>
              <p:nvPr/>
            </p:nvSpPr>
            <p:spPr>
              <a:xfrm>
                <a:off x="507734" y="38"/>
                <a:ext cx="61111" cy="60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905"/>
                    </a:moveTo>
                    <a:cubicBezTo>
                      <a:pt x="21600" y="12378"/>
                      <a:pt x="21304" y="13757"/>
                      <a:pt x="20712" y="15044"/>
                    </a:cubicBezTo>
                    <a:cubicBezTo>
                      <a:pt x="20121" y="16333"/>
                      <a:pt x="19334" y="17458"/>
                      <a:pt x="18355" y="18427"/>
                    </a:cubicBezTo>
                    <a:cubicBezTo>
                      <a:pt x="17373" y="19393"/>
                      <a:pt x="16223" y="20163"/>
                      <a:pt x="14902" y="20739"/>
                    </a:cubicBezTo>
                    <a:cubicBezTo>
                      <a:pt x="13580" y="21315"/>
                      <a:pt x="12167" y="21600"/>
                      <a:pt x="10664" y="21600"/>
                    </a:cubicBezTo>
                    <a:cubicBezTo>
                      <a:pt x="9204" y="21600"/>
                      <a:pt x="7827" y="21315"/>
                      <a:pt x="6528" y="20739"/>
                    </a:cubicBezTo>
                    <a:cubicBezTo>
                      <a:pt x="5230" y="20163"/>
                      <a:pt x="4104" y="19393"/>
                      <a:pt x="3144" y="18427"/>
                    </a:cubicBezTo>
                    <a:cubicBezTo>
                      <a:pt x="2188" y="17458"/>
                      <a:pt x="1424" y="16333"/>
                      <a:pt x="856" y="15044"/>
                    </a:cubicBezTo>
                    <a:cubicBezTo>
                      <a:pt x="285" y="13757"/>
                      <a:pt x="0" y="12378"/>
                      <a:pt x="0" y="10905"/>
                    </a:cubicBezTo>
                    <a:cubicBezTo>
                      <a:pt x="0" y="9384"/>
                      <a:pt x="285" y="7960"/>
                      <a:pt x="856" y="6625"/>
                    </a:cubicBezTo>
                    <a:cubicBezTo>
                      <a:pt x="1424" y="5294"/>
                      <a:pt x="2188" y="4142"/>
                      <a:pt x="3144" y="3176"/>
                    </a:cubicBezTo>
                    <a:cubicBezTo>
                      <a:pt x="4104" y="2207"/>
                      <a:pt x="5230" y="1440"/>
                      <a:pt x="6528" y="864"/>
                    </a:cubicBezTo>
                    <a:cubicBezTo>
                      <a:pt x="7827" y="288"/>
                      <a:pt x="9204" y="0"/>
                      <a:pt x="10664" y="0"/>
                    </a:cubicBezTo>
                    <a:cubicBezTo>
                      <a:pt x="12167" y="0"/>
                      <a:pt x="13580" y="288"/>
                      <a:pt x="14902" y="864"/>
                    </a:cubicBezTo>
                    <a:cubicBezTo>
                      <a:pt x="16223" y="1440"/>
                      <a:pt x="17373" y="2207"/>
                      <a:pt x="18355" y="3176"/>
                    </a:cubicBezTo>
                    <a:cubicBezTo>
                      <a:pt x="19334" y="4142"/>
                      <a:pt x="20121" y="5294"/>
                      <a:pt x="20712" y="6625"/>
                    </a:cubicBezTo>
                    <a:cubicBezTo>
                      <a:pt x="21304" y="7960"/>
                      <a:pt x="21600" y="9384"/>
                      <a:pt x="21600" y="109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8" name="Shape 105"/>
              <p:cNvSpPr/>
              <p:nvPr/>
            </p:nvSpPr>
            <p:spPr>
              <a:xfrm>
                <a:off x="219444" y="301237"/>
                <a:ext cx="161475" cy="109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2" h="21146" extrusionOk="0">
                    <a:moveTo>
                      <a:pt x="1577" y="19040"/>
                    </a:moveTo>
                    <a:cubicBezTo>
                      <a:pt x="1714" y="20510"/>
                      <a:pt x="2628" y="21424"/>
                      <a:pt x="3607" y="21069"/>
                    </a:cubicBezTo>
                    <a:lnTo>
                      <a:pt x="19941" y="15160"/>
                    </a:lnTo>
                    <a:cubicBezTo>
                      <a:pt x="20921" y="14805"/>
                      <a:pt x="21479" y="13354"/>
                      <a:pt x="21182" y="11936"/>
                    </a:cubicBezTo>
                    <a:lnTo>
                      <a:pt x="19979" y="6182"/>
                    </a:lnTo>
                    <a:cubicBezTo>
                      <a:pt x="19682" y="4764"/>
                      <a:pt x="18621" y="3439"/>
                      <a:pt x="17622" y="3239"/>
                    </a:cubicBezTo>
                    <a:lnTo>
                      <a:pt x="1584" y="24"/>
                    </a:lnTo>
                    <a:cubicBezTo>
                      <a:pt x="585" y="-176"/>
                      <a:pt x="-121" y="863"/>
                      <a:pt x="17" y="2334"/>
                    </a:cubicBezTo>
                    <a:cubicBezTo>
                      <a:pt x="17" y="2334"/>
                      <a:pt x="1577" y="19040"/>
                      <a:pt x="1577" y="1904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9" name="Shape 106"/>
              <p:cNvSpPr/>
              <p:nvPr/>
            </p:nvSpPr>
            <p:spPr>
              <a:xfrm>
                <a:off x="-1" y="271117"/>
                <a:ext cx="208744" cy="193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1341" extrusionOk="0">
                    <a:moveTo>
                      <a:pt x="2843" y="14"/>
                    </a:moveTo>
                    <a:cubicBezTo>
                      <a:pt x="2063" y="-100"/>
                      <a:pt x="1377" y="496"/>
                      <a:pt x="1317" y="1337"/>
                    </a:cubicBezTo>
                    <a:lnTo>
                      <a:pt x="4" y="20135"/>
                    </a:lnTo>
                    <a:cubicBezTo>
                      <a:pt x="-55" y="20976"/>
                      <a:pt x="522" y="21500"/>
                      <a:pt x="1287" y="21298"/>
                    </a:cubicBezTo>
                    <a:lnTo>
                      <a:pt x="20243" y="16301"/>
                    </a:lnTo>
                    <a:cubicBezTo>
                      <a:pt x="21007" y="16100"/>
                      <a:pt x="21545" y="15251"/>
                      <a:pt x="21438" y="14414"/>
                    </a:cubicBezTo>
                    <a:lnTo>
                      <a:pt x="20107" y="4028"/>
                    </a:lnTo>
                    <a:cubicBezTo>
                      <a:pt x="19999" y="3191"/>
                      <a:pt x="19274" y="2414"/>
                      <a:pt x="18494" y="2300"/>
                    </a:cubicBezTo>
                    <a:cubicBezTo>
                      <a:pt x="18494" y="2300"/>
                      <a:pt x="2843" y="14"/>
                      <a:pt x="2843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20" name="Shape 107"/>
              <p:cNvSpPr/>
              <p:nvPr/>
            </p:nvSpPr>
            <p:spPr>
              <a:xfrm>
                <a:off x="17211" y="60278"/>
                <a:ext cx="172543" cy="213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1" h="21332" extrusionOk="0">
                    <a:moveTo>
                      <a:pt x="18935" y="5676"/>
                    </a:moveTo>
                    <a:cubicBezTo>
                      <a:pt x="18806" y="4918"/>
                      <a:pt x="17963" y="4096"/>
                      <a:pt x="17064" y="3848"/>
                    </a:cubicBezTo>
                    <a:lnTo>
                      <a:pt x="3329" y="71"/>
                    </a:lnTo>
                    <a:cubicBezTo>
                      <a:pt x="2430" y="-177"/>
                      <a:pt x="1635" y="245"/>
                      <a:pt x="1564" y="1008"/>
                    </a:cubicBezTo>
                    <a:lnTo>
                      <a:pt x="4" y="17737"/>
                    </a:lnTo>
                    <a:cubicBezTo>
                      <a:pt x="-66" y="18499"/>
                      <a:pt x="647" y="19208"/>
                      <a:pt x="1588" y="19312"/>
                    </a:cubicBezTo>
                    <a:lnTo>
                      <a:pt x="19927" y="21320"/>
                    </a:lnTo>
                    <a:cubicBezTo>
                      <a:pt x="20869" y="21423"/>
                      <a:pt x="21534" y="20888"/>
                      <a:pt x="21405" y="20129"/>
                    </a:cubicBezTo>
                    <a:cubicBezTo>
                      <a:pt x="21405" y="20129"/>
                      <a:pt x="18935" y="5676"/>
                      <a:pt x="18935" y="5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197452" y="1417179"/>
            <a:ext cx="5329238" cy="45320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defRPr sz="2000"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Insert your sample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242726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7"/>
          <p:cNvGrpSpPr/>
          <p:nvPr userDrawn="1"/>
        </p:nvGrpSpPr>
        <p:grpSpPr>
          <a:xfrm>
            <a:off x="11816687" y="1882255"/>
            <a:ext cx="528278" cy="112089"/>
            <a:chOff x="-63500" y="0"/>
            <a:chExt cx="528276" cy="112088"/>
          </a:xfrm>
        </p:grpSpPr>
        <p:sp>
          <p:nvSpPr>
            <p:cNvPr id="7" name="Shape 94"/>
            <p:cNvSpPr/>
            <p:nvPr/>
          </p:nvSpPr>
          <p:spPr>
            <a:xfrm>
              <a:off x="-63500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 95"/>
            <p:cNvSpPr/>
            <p:nvPr/>
          </p:nvSpPr>
          <p:spPr>
            <a:xfrm>
              <a:off x="144594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 96"/>
            <p:cNvSpPr/>
            <p:nvPr/>
          </p:nvSpPr>
          <p:spPr>
            <a:xfrm>
              <a:off x="352688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219200" y="489930"/>
            <a:ext cx="21945600" cy="974725"/>
          </a:xfrm>
          <a:prstGeom prst="rect">
            <a:avLst/>
          </a:prstGeom>
        </p:spPr>
        <p:txBody>
          <a:bodyPr vert="horz"/>
          <a:lstStyle>
            <a:lvl1pPr>
              <a:defRPr sz="600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19200" y="1417179"/>
            <a:ext cx="21835342" cy="45320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ctr">
              <a:defRPr sz="2000"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Insert your sample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556564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vert="horz"/>
          <a:lstStyle/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Ligh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-9096" y="13093696"/>
            <a:ext cx="2223303" cy="381001"/>
            <a:chOff x="-9096" y="13093696"/>
            <a:chExt cx="2223303" cy="381001"/>
          </a:xfrm>
        </p:grpSpPr>
        <p:grpSp>
          <p:nvGrpSpPr>
            <p:cNvPr id="10" name="Group 101"/>
            <p:cNvGrpSpPr/>
            <p:nvPr userDrawn="1"/>
          </p:nvGrpSpPr>
          <p:grpSpPr>
            <a:xfrm>
              <a:off x="-9096" y="13185771"/>
              <a:ext cx="321007" cy="228601"/>
              <a:chOff x="0" y="0"/>
              <a:chExt cx="321005" cy="228600"/>
            </a:xfrm>
          </p:grpSpPr>
          <p:sp>
            <p:nvSpPr>
              <p:cNvPr id="11" name="Shape 98"/>
              <p:cNvSpPr/>
              <p:nvPr/>
            </p:nvSpPr>
            <p:spPr>
              <a:xfrm>
                <a:off x="0" y="0"/>
                <a:ext cx="107706" cy="2286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Shape 99"/>
              <p:cNvSpPr/>
              <p:nvPr/>
            </p:nvSpPr>
            <p:spPr>
              <a:xfrm>
                <a:off x="105810" y="0"/>
                <a:ext cx="107706" cy="2286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Shape 100"/>
              <p:cNvSpPr/>
              <p:nvPr/>
            </p:nvSpPr>
            <p:spPr>
              <a:xfrm>
                <a:off x="213300" y="0"/>
                <a:ext cx="107706" cy="2286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" name="Shape 102"/>
            <p:cNvSpPr/>
            <p:nvPr userDrawn="1"/>
          </p:nvSpPr>
          <p:spPr>
            <a:xfrm>
              <a:off x="330200" y="13093696"/>
              <a:ext cx="1884007" cy="381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/>
                <a:t>Our Business Plan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8216560" y="12918918"/>
            <a:ext cx="5154519" cy="556241"/>
            <a:chOff x="18216560" y="12918918"/>
            <a:chExt cx="5154519" cy="556241"/>
          </a:xfrm>
        </p:grpSpPr>
        <p:sp>
          <p:nvSpPr>
            <p:cNvPr id="3" name="Shape 91"/>
            <p:cNvSpPr/>
            <p:nvPr userDrawn="1"/>
          </p:nvSpPr>
          <p:spPr>
            <a:xfrm>
              <a:off x="19229705" y="12918918"/>
              <a:ext cx="4141374" cy="425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>
                  <a:solidFill>
                    <a:schemeClr val="accent4"/>
                  </a:solidFill>
                </a:rPr>
                <a:t>www.elite.com  |  yourmail@domain.com |</a:t>
              </a:r>
            </a:p>
          </p:txBody>
        </p:sp>
        <p:grpSp>
          <p:nvGrpSpPr>
            <p:cNvPr id="15" name="Group 108"/>
            <p:cNvGrpSpPr/>
            <p:nvPr userDrawn="1"/>
          </p:nvGrpSpPr>
          <p:grpSpPr>
            <a:xfrm>
              <a:off x="18216560" y="13010389"/>
              <a:ext cx="904093" cy="464770"/>
              <a:chOff x="0" y="0"/>
              <a:chExt cx="904092" cy="464768"/>
            </a:xfrm>
          </p:grpSpPr>
          <p:sp>
            <p:nvSpPr>
              <p:cNvPr id="16" name="Shape 103"/>
              <p:cNvSpPr/>
              <p:nvPr/>
            </p:nvSpPr>
            <p:spPr>
              <a:xfrm>
                <a:off x="219482" y="0"/>
                <a:ext cx="684611" cy="290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517" y="0"/>
                    </a:moveTo>
                    <a:lnTo>
                      <a:pt x="6517" y="21372"/>
                    </a:lnTo>
                    <a:lnTo>
                      <a:pt x="8021" y="21372"/>
                    </a:lnTo>
                    <a:lnTo>
                      <a:pt x="8021" y="0"/>
                    </a:lnTo>
                    <a:cubicBezTo>
                      <a:pt x="8021" y="0"/>
                      <a:pt x="6517" y="0"/>
                      <a:pt x="6517" y="0"/>
                    </a:cubicBezTo>
                    <a:close/>
                    <a:moveTo>
                      <a:pt x="13199" y="1924"/>
                    </a:moveTo>
                    <a:cubicBezTo>
                      <a:pt x="13109" y="1924"/>
                      <a:pt x="13033" y="1972"/>
                      <a:pt x="12974" y="2078"/>
                    </a:cubicBezTo>
                    <a:cubicBezTo>
                      <a:pt x="12915" y="2183"/>
                      <a:pt x="12878" y="2334"/>
                      <a:pt x="12862" y="2526"/>
                    </a:cubicBezTo>
                    <a:lnTo>
                      <a:pt x="12544" y="6556"/>
                    </a:lnTo>
                    <a:lnTo>
                      <a:pt x="11538" y="6938"/>
                    </a:lnTo>
                    <a:lnTo>
                      <a:pt x="11538" y="8348"/>
                    </a:lnTo>
                    <a:cubicBezTo>
                      <a:pt x="11538" y="8597"/>
                      <a:pt x="11566" y="8788"/>
                      <a:pt x="11625" y="8913"/>
                    </a:cubicBezTo>
                    <a:cubicBezTo>
                      <a:pt x="11684" y="9037"/>
                      <a:pt x="11756" y="9097"/>
                      <a:pt x="11837" y="9097"/>
                    </a:cubicBezTo>
                    <a:lnTo>
                      <a:pt x="12473" y="9097"/>
                    </a:lnTo>
                    <a:lnTo>
                      <a:pt x="12473" y="17342"/>
                    </a:lnTo>
                    <a:cubicBezTo>
                      <a:pt x="12473" y="18617"/>
                      <a:pt x="12619" y="19614"/>
                      <a:pt x="12912" y="20337"/>
                    </a:cubicBezTo>
                    <a:cubicBezTo>
                      <a:pt x="13205" y="21061"/>
                      <a:pt x="13620" y="21424"/>
                      <a:pt x="14161" y="21424"/>
                    </a:cubicBezTo>
                    <a:cubicBezTo>
                      <a:pt x="14466" y="21424"/>
                      <a:pt x="14761" y="21313"/>
                      <a:pt x="15046" y="21093"/>
                    </a:cubicBezTo>
                    <a:cubicBezTo>
                      <a:pt x="15331" y="20873"/>
                      <a:pt x="15583" y="20548"/>
                      <a:pt x="15803" y="20117"/>
                    </a:cubicBezTo>
                    <a:lnTo>
                      <a:pt x="15351" y="18384"/>
                    </a:lnTo>
                    <a:cubicBezTo>
                      <a:pt x="15319" y="18279"/>
                      <a:pt x="15289" y="18202"/>
                      <a:pt x="15261" y="18149"/>
                    </a:cubicBezTo>
                    <a:cubicBezTo>
                      <a:pt x="15232" y="18096"/>
                      <a:pt x="15193" y="18069"/>
                      <a:pt x="15149" y="18069"/>
                    </a:cubicBezTo>
                    <a:cubicBezTo>
                      <a:pt x="15112" y="18069"/>
                      <a:pt x="15076" y="18096"/>
                      <a:pt x="15040" y="18149"/>
                    </a:cubicBezTo>
                    <a:cubicBezTo>
                      <a:pt x="15003" y="18202"/>
                      <a:pt x="14962" y="18260"/>
                      <a:pt x="14915" y="18318"/>
                    </a:cubicBezTo>
                    <a:cubicBezTo>
                      <a:pt x="14868" y="18375"/>
                      <a:pt x="14813" y="18427"/>
                      <a:pt x="14750" y="18480"/>
                    </a:cubicBezTo>
                    <a:cubicBezTo>
                      <a:pt x="14687" y="18533"/>
                      <a:pt x="14610" y="18560"/>
                      <a:pt x="14516" y="18560"/>
                    </a:cubicBezTo>
                    <a:cubicBezTo>
                      <a:pt x="14353" y="18560"/>
                      <a:pt x="14221" y="18431"/>
                      <a:pt x="14124" y="18171"/>
                    </a:cubicBezTo>
                    <a:cubicBezTo>
                      <a:pt x="14026" y="17913"/>
                      <a:pt x="13977" y="17553"/>
                      <a:pt x="13977" y="17092"/>
                    </a:cubicBezTo>
                    <a:lnTo>
                      <a:pt x="13977" y="9097"/>
                    </a:lnTo>
                    <a:lnTo>
                      <a:pt x="15625" y="9097"/>
                    </a:lnTo>
                    <a:lnTo>
                      <a:pt x="15625" y="6564"/>
                    </a:lnTo>
                    <a:lnTo>
                      <a:pt x="13977" y="6564"/>
                    </a:lnTo>
                    <a:lnTo>
                      <a:pt x="13977" y="1924"/>
                    </a:lnTo>
                    <a:lnTo>
                      <a:pt x="13199" y="1924"/>
                    </a:lnTo>
                    <a:close/>
                    <a:moveTo>
                      <a:pt x="9367" y="6079"/>
                    </a:moveTo>
                    <a:lnTo>
                      <a:pt x="9367" y="21380"/>
                    </a:lnTo>
                    <a:lnTo>
                      <a:pt x="10875" y="21380"/>
                    </a:lnTo>
                    <a:lnTo>
                      <a:pt x="10875" y="6086"/>
                    </a:lnTo>
                    <a:cubicBezTo>
                      <a:pt x="10855" y="6108"/>
                      <a:pt x="10836" y="6132"/>
                      <a:pt x="10816" y="6153"/>
                    </a:cubicBezTo>
                    <a:cubicBezTo>
                      <a:pt x="10596" y="6375"/>
                      <a:pt x="10361" y="6483"/>
                      <a:pt x="10112" y="6483"/>
                    </a:cubicBezTo>
                    <a:cubicBezTo>
                      <a:pt x="9870" y="6483"/>
                      <a:pt x="9642" y="6375"/>
                      <a:pt x="9426" y="6153"/>
                    </a:cubicBezTo>
                    <a:cubicBezTo>
                      <a:pt x="9405" y="6131"/>
                      <a:pt x="9387" y="6102"/>
                      <a:pt x="9367" y="6079"/>
                    </a:cubicBezTo>
                    <a:close/>
                    <a:moveTo>
                      <a:pt x="3006" y="6402"/>
                    </a:moveTo>
                    <a:cubicBezTo>
                      <a:pt x="2538" y="6402"/>
                      <a:pt x="2120" y="6592"/>
                      <a:pt x="1748" y="6975"/>
                    </a:cubicBezTo>
                    <a:cubicBezTo>
                      <a:pt x="1375" y="7359"/>
                      <a:pt x="1059" y="7882"/>
                      <a:pt x="801" y="8539"/>
                    </a:cubicBezTo>
                    <a:cubicBezTo>
                      <a:pt x="542" y="9195"/>
                      <a:pt x="344" y="9965"/>
                      <a:pt x="206" y="10851"/>
                    </a:cubicBezTo>
                    <a:cubicBezTo>
                      <a:pt x="67" y="11738"/>
                      <a:pt x="0" y="12686"/>
                      <a:pt x="0" y="13693"/>
                    </a:cubicBezTo>
                    <a:cubicBezTo>
                      <a:pt x="0" y="14987"/>
                      <a:pt x="78" y="16124"/>
                      <a:pt x="237" y="17107"/>
                    </a:cubicBezTo>
                    <a:cubicBezTo>
                      <a:pt x="395" y="18089"/>
                      <a:pt x="614" y="18915"/>
                      <a:pt x="891" y="19581"/>
                    </a:cubicBezTo>
                    <a:cubicBezTo>
                      <a:pt x="1167" y="20247"/>
                      <a:pt x="1492" y="20753"/>
                      <a:pt x="1866" y="21093"/>
                    </a:cubicBezTo>
                    <a:cubicBezTo>
                      <a:pt x="2240" y="21433"/>
                      <a:pt x="2646" y="21600"/>
                      <a:pt x="3081" y="21600"/>
                    </a:cubicBezTo>
                    <a:cubicBezTo>
                      <a:pt x="3300" y="21600"/>
                      <a:pt x="3526" y="21567"/>
                      <a:pt x="3760" y="21490"/>
                    </a:cubicBezTo>
                    <a:cubicBezTo>
                      <a:pt x="3994" y="21413"/>
                      <a:pt x="4223" y="21280"/>
                      <a:pt x="4448" y="21093"/>
                    </a:cubicBezTo>
                    <a:cubicBezTo>
                      <a:pt x="4674" y="20906"/>
                      <a:pt x="4892" y="20656"/>
                      <a:pt x="5099" y="20345"/>
                    </a:cubicBezTo>
                    <a:cubicBezTo>
                      <a:pt x="5307" y="20033"/>
                      <a:pt x="5493" y="19644"/>
                      <a:pt x="5660" y="19185"/>
                    </a:cubicBezTo>
                    <a:lnTo>
                      <a:pt x="5221" y="17892"/>
                    </a:lnTo>
                    <a:cubicBezTo>
                      <a:pt x="5188" y="17787"/>
                      <a:pt x="5150" y="17708"/>
                      <a:pt x="5106" y="17650"/>
                    </a:cubicBezTo>
                    <a:cubicBezTo>
                      <a:pt x="5061" y="17593"/>
                      <a:pt x="5008" y="17562"/>
                      <a:pt x="4947" y="17562"/>
                    </a:cubicBezTo>
                    <a:cubicBezTo>
                      <a:pt x="4853" y="17562"/>
                      <a:pt x="4757" y="17626"/>
                      <a:pt x="4657" y="17760"/>
                    </a:cubicBezTo>
                    <a:cubicBezTo>
                      <a:pt x="4557" y="17895"/>
                      <a:pt x="4440" y="18045"/>
                      <a:pt x="4308" y="18208"/>
                    </a:cubicBezTo>
                    <a:cubicBezTo>
                      <a:pt x="4176" y="18371"/>
                      <a:pt x="4024" y="18522"/>
                      <a:pt x="3847" y="18656"/>
                    </a:cubicBezTo>
                    <a:cubicBezTo>
                      <a:pt x="3670" y="18790"/>
                      <a:pt x="3459" y="18854"/>
                      <a:pt x="3215" y="18854"/>
                    </a:cubicBezTo>
                    <a:cubicBezTo>
                      <a:pt x="2718" y="18854"/>
                      <a:pt x="2320" y="18499"/>
                      <a:pt x="2019" y="17790"/>
                    </a:cubicBezTo>
                    <a:cubicBezTo>
                      <a:pt x="1718" y="17080"/>
                      <a:pt x="1543" y="15971"/>
                      <a:pt x="1498" y="14456"/>
                    </a:cubicBezTo>
                    <a:lnTo>
                      <a:pt x="5367" y="14456"/>
                    </a:lnTo>
                    <a:cubicBezTo>
                      <a:pt x="5436" y="14456"/>
                      <a:pt x="5494" y="14433"/>
                      <a:pt x="5539" y="14390"/>
                    </a:cubicBezTo>
                    <a:cubicBezTo>
                      <a:pt x="5583" y="14347"/>
                      <a:pt x="5618" y="14278"/>
                      <a:pt x="5645" y="14177"/>
                    </a:cubicBezTo>
                    <a:cubicBezTo>
                      <a:pt x="5671" y="14076"/>
                      <a:pt x="5690" y="13936"/>
                      <a:pt x="5701" y="13759"/>
                    </a:cubicBezTo>
                    <a:cubicBezTo>
                      <a:pt x="5711" y="13581"/>
                      <a:pt x="5716" y="13359"/>
                      <a:pt x="5716" y="13091"/>
                    </a:cubicBezTo>
                    <a:cubicBezTo>
                      <a:pt x="5716" y="12027"/>
                      <a:pt x="5648" y="11079"/>
                      <a:pt x="5514" y="10249"/>
                    </a:cubicBezTo>
                    <a:cubicBezTo>
                      <a:pt x="5380" y="9420"/>
                      <a:pt x="5193" y="8720"/>
                      <a:pt x="4953" y="8150"/>
                    </a:cubicBezTo>
                    <a:cubicBezTo>
                      <a:pt x="4713" y="7580"/>
                      <a:pt x="4428" y="7148"/>
                      <a:pt x="4096" y="6850"/>
                    </a:cubicBezTo>
                    <a:cubicBezTo>
                      <a:pt x="3765" y="6553"/>
                      <a:pt x="3401" y="6402"/>
                      <a:pt x="3006" y="6402"/>
                    </a:cubicBezTo>
                    <a:close/>
                    <a:moveTo>
                      <a:pt x="18890" y="6402"/>
                    </a:moveTo>
                    <a:cubicBezTo>
                      <a:pt x="18422" y="6402"/>
                      <a:pt x="18003" y="6592"/>
                      <a:pt x="17631" y="6975"/>
                    </a:cubicBezTo>
                    <a:cubicBezTo>
                      <a:pt x="17259" y="7359"/>
                      <a:pt x="16943" y="7882"/>
                      <a:pt x="16684" y="8539"/>
                    </a:cubicBezTo>
                    <a:cubicBezTo>
                      <a:pt x="16426" y="9195"/>
                      <a:pt x="16228" y="9965"/>
                      <a:pt x="16089" y="10851"/>
                    </a:cubicBezTo>
                    <a:cubicBezTo>
                      <a:pt x="15951" y="11738"/>
                      <a:pt x="15884" y="12686"/>
                      <a:pt x="15884" y="13693"/>
                    </a:cubicBezTo>
                    <a:cubicBezTo>
                      <a:pt x="15884" y="14987"/>
                      <a:pt x="15962" y="16124"/>
                      <a:pt x="16121" y="17107"/>
                    </a:cubicBezTo>
                    <a:cubicBezTo>
                      <a:pt x="16279" y="18089"/>
                      <a:pt x="16498" y="18915"/>
                      <a:pt x="16775" y="19581"/>
                    </a:cubicBezTo>
                    <a:cubicBezTo>
                      <a:pt x="17051" y="20247"/>
                      <a:pt x="17375" y="20753"/>
                      <a:pt x="17750" y="21093"/>
                    </a:cubicBezTo>
                    <a:cubicBezTo>
                      <a:pt x="18124" y="21433"/>
                      <a:pt x="18529" y="21600"/>
                      <a:pt x="18965" y="21600"/>
                    </a:cubicBezTo>
                    <a:cubicBezTo>
                      <a:pt x="19184" y="21600"/>
                      <a:pt x="19410" y="21567"/>
                      <a:pt x="19644" y="21490"/>
                    </a:cubicBezTo>
                    <a:cubicBezTo>
                      <a:pt x="19878" y="21413"/>
                      <a:pt x="20106" y="21280"/>
                      <a:pt x="20332" y="21093"/>
                    </a:cubicBezTo>
                    <a:cubicBezTo>
                      <a:pt x="20558" y="20906"/>
                      <a:pt x="20776" y="20656"/>
                      <a:pt x="20983" y="20345"/>
                    </a:cubicBezTo>
                    <a:cubicBezTo>
                      <a:pt x="21191" y="20033"/>
                      <a:pt x="21377" y="19644"/>
                      <a:pt x="21544" y="19185"/>
                    </a:cubicBezTo>
                    <a:lnTo>
                      <a:pt x="21105" y="17892"/>
                    </a:lnTo>
                    <a:cubicBezTo>
                      <a:pt x="21072" y="17787"/>
                      <a:pt x="21034" y="17708"/>
                      <a:pt x="20989" y="17650"/>
                    </a:cubicBezTo>
                    <a:cubicBezTo>
                      <a:pt x="20945" y="17593"/>
                      <a:pt x="20892" y="17562"/>
                      <a:pt x="20831" y="17562"/>
                    </a:cubicBezTo>
                    <a:cubicBezTo>
                      <a:pt x="20737" y="17562"/>
                      <a:pt x="20641" y="17626"/>
                      <a:pt x="20541" y="17760"/>
                    </a:cubicBezTo>
                    <a:cubicBezTo>
                      <a:pt x="20441" y="17895"/>
                      <a:pt x="20324" y="18045"/>
                      <a:pt x="20192" y="18208"/>
                    </a:cubicBezTo>
                    <a:cubicBezTo>
                      <a:pt x="20060" y="18371"/>
                      <a:pt x="19908" y="18522"/>
                      <a:pt x="19731" y="18656"/>
                    </a:cubicBezTo>
                    <a:cubicBezTo>
                      <a:pt x="19554" y="18790"/>
                      <a:pt x="19343" y="18854"/>
                      <a:pt x="19099" y="18854"/>
                    </a:cubicBezTo>
                    <a:cubicBezTo>
                      <a:pt x="18602" y="18854"/>
                      <a:pt x="18203" y="18499"/>
                      <a:pt x="17902" y="17790"/>
                    </a:cubicBezTo>
                    <a:cubicBezTo>
                      <a:pt x="17601" y="17080"/>
                      <a:pt x="17427" y="15971"/>
                      <a:pt x="17382" y="14456"/>
                    </a:cubicBezTo>
                    <a:lnTo>
                      <a:pt x="21251" y="14456"/>
                    </a:lnTo>
                    <a:cubicBezTo>
                      <a:pt x="21320" y="14456"/>
                      <a:pt x="21378" y="14433"/>
                      <a:pt x="21422" y="14390"/>
                    </a:cubicBezTo>
                    <a:cubicBezTo>
                      <a:pt x="21467" y="14347"/>
                      <a:pt x="21502" y="14278"/>
                      <a:pt x="21528" y="14177"/>
                    </a:cubicBezTo>
                    <a:cubicBezTo>
                      <a:pt x="21555" y="14076"/>
                      <a:pt x="21574" y="13936"/>
                      <a:pt x="21584" y="13759"/>
                    </a:cubicBezTo>
                    <a:cubicBezTo>
                      <a:pt x="21594" y="13581"/>
                      <a:pt x="21600" y="13359"/>
                      <a:pt x="21600" y="13091"/>
                    </a:cubicBezTo>
                    <a:cubicBezTo>
                      <a:pt x="21600" y="12027"/>
                      <a:pt x="21532" y="11079"/>
                      <a:pt x="21398" y="10249"/>
                    </a:cubicBezTo>
                    <a:cubicBezTo>
                      <a:pt x="21263" y="9420"/>
                      <a:pt x="21077" y="8720"/>
                      <a:pt x="20837" y="8150"/>
                    </a:cubicBezTo>
                    <a:cubicBezTo>
                      <a:pt x="20597" y="7580"/>
                      <a:pt x="20312" y="7148"/>
                      <a:pt x="19980" y="6850"/>
                    </a:cubicBezTo>
                    <a:cubicBezTo>
                      <a:pt x="19649" y="6553"/>
                      <a:pt x="19284" y="6402"/>
                      <a:pt x="18890" y="6402"/>
                    </a:cubicBezTo>
                    <a:close/>
                    <a:moveTo>
                      <a:pt x="3037" y="8950"/>
                    </a:moveTo>
                    <a:cubicBezTo>
                      <a:pt x="3261" y="8950"/>
                      <a:pt x="3456" y="9037"/>
                      <a:pt x="3623" y="9214"/>
                    </a:cubicBezTo>
                    <a:cubicBezTo>
                      <a:pt x="3790" y="9392"/>
                      <a:pt x="3927" y="9634"/>
                      <a:pt x="4037" y="9941"/>
                    </a:cubicBezTo>
                    <a:cubicBezTo>
                      <a:pt x="4147" y="10248"/>
                      <a:pt x="4230" y="10605"/>
                      <a:pt x="4283" y="11013"/>
                    </a:cubicBezTo>
                    <a:cubicBezTo>
                      <a:pt x="4336" y="11420"/>
                      <a:pt x="4361" y="11852"/>
                      <a:pt x="4361" y="12312"/>
                    </a:cubicBezTo>
                    <a:lnTo>
                      <a:pt x="1530" y="12312"/>
                    </a:lnTo>
                    <a:cubicBezTo>
                      <a:pt x="1599" y="11239"/>
                      <a:pt x="1758" y="10408"/>
                      <a:pt x="2006" y="9824"/>
                    </a:cubicBezTo>
                    <a:cubicBezTo>
                      <a:pt x="2254" y="9239"/>
                      <a:pt x="2598" y="8950"/>
                      <a:pt x="3037" y="8950"/>
                    </a:cubicBezTo>
                    <a:close/>
                    <a:moveTo>
                      <a:pt x="18921" y="8950"/>
                    </a:moveTo>
                    <a:cubicBezTo>
                      <a:pt x="19145" y="8950"/>
                      <a:pt x="19340" y="9037"/>
                      <a:pt x="19507" y="9214"/>
                    </a:cubicBezTo>
                    <a:cubicBezTo>
                      <a:pt x="19673" y="9392"/>
                      <a:pt x="19811" y="9634"/>
                      <a:pt x="19921" y="9941"/>
                    </a:cubicBezTo>
                    <a:cubicBezTo>
                      <a:pt x="20031" y="10248"/>
                      <a:pt x="20114" y="10605"/>
                      <a:pt x="20167" y="11013"/>
                    </a:cubicBezTo>
                    <a:cubicBezTo>
                      <a:pt x="20220" y="11420"/>
                      <a:pt x="20245" y="11852"/>
                      <a:pt x="20245" y="12312"/>
                    </a:cubicBezTo>
                    <a:lnTo>
                      <a:pt x="17413" y="12312"/>
                    </a:lnTo>
                    <a:cubicBezTo>
                      <a:pt x="17482" y="11239"/>
                      <a:pt x="17642" y="10408"/>
                      <a:pt x="17890" y="9824"/>
                    </a:cubicBezTo>
                    <a:cubicBezTo>
                      <a:pt x="18138" y="9239"/>
                      <a:pt x="18482" y="8950"/>
                      <a:pt x="18921" y="895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7" name="Shape 104"/>
              <p:cNvSpPr/>
              <p:nvPr/>
            </p:nvSpPr>
            <p:spPr>
              <a:xfrm>
                <a:off x="507734" y="38"/>
                <a:ext cx="61111" cy="60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905"/>
                    </a:moveTo>
                    <a:cubicBezTo>
                      <a:pt x="21600" y="12378"/>
                      <a:pt x="21304" y="13757"/>
                      <a:pt x="20712" y="15044"/>
                    </a:cubicBezTo>
                    <a:cubicBezTo>
                      <a:pt x="20121" y="16333"/>
                      <a:pt x="19334" y="17458"/>
                      <a:pt x="18355" y="18427"/>
                    </a:cubicBezTo>
                    <a:cubicBezTo>
                      <a:pt x="17373" y="19393"/>
                      <a:pt x="16223" y="20163"/>
                      <a:pt x="14902" y="20739"/>
                    </a:cubicBezTo>
                    <a:cubicBezTo>
                      <a:pt x="13580" y="21315"/>
                      <a:pt x="12167" y="21600"/>
                      <a:pt x="10664" y="21600"/>
                    </a:cubicBezTo>
                    <a:cubicBezTo>
                      <a:pt x="9204" y="21600"/>
                      <a:pt x="7827" y="21315"/>
                      <a:pt x="6528" y="20739"/>
                    </a:cubicBezTo>
                    <a:cubicBezTo>
                      <a:pt x="5230" y="20163"/>
                      <a:pt x="4104" y="19393"/>
                      <a:pt x="3144" y="18427"/>
                    </a:cubicBezTo>
                    <a:cubicBezTo>
                      <a:pt x="2188" y="17458"/>
                      <a:pt x="1424" y="16333"/>
                      <a:pt x="856" y="15044"/>
                    </a:cubicBezTo>
                    <a:cubicBezTo>
                      <a:pt x="285" y="13757"/>
                      <a:pt x="0" y="12378"/>
                      <a:pt x="0" y="10905"/>
                    </a:cubicBezTo>
                    <a:cubicBezTo>
                      <a:pt x="0" y="9384"/>
                      <a:pt x="285" y="7960"/>
                      <a:pt x="856" y="6625"/>
                    </a:cubicBezTo>
                    <a:cubicBezTo>
                      <a:pt x="1424" y="5294"/>
                      <a:pt x="2188" y="4142"/>
                      <a:pt x="3144" y="3176"/>
                    </a:cubicBezTo>
                    <a:cubicBezTo>
                      <a:pt x="4104" y="2207"/>
                      <a:pt x="5230" y="1440"/>
                      <a:pt x="6528" y="864"/>
                    </a:cubicBezTo>
                    <a:cubicBezTo>
                      <a:pt x="7827" y="288"/>
                      <a:pt x="9204" y="0"/>
                      <a:pt x="10664" y="0"/>
                    </a:cubicBezTo>
                    <a:cubicBezTo>
                      <a:pt x="12167" y="0"/>
                      <a:pt x="13580" y="288"/>
                      <a:pt x="14902" y="864"/>
                    </a:cubicBezTo>
                    <a:cubicBezTo>
                      <a:pt x="16223" y="1440"/>
                      <a:pt x="17373" y="2207"/>
                      <a:pt x="18355" y="3176"/>
                    </a:cubicBezTo>
                    <a:cubicBezTo>
                      <a:pt x="19334" y="4142"/>
                      <a:pt x="20121" y="5294"/>
                      <a:pt x="20712" y="6625"/>
                    </a:cubicBezTo>
                    <a:cubicBezTo>
                      <a:pt x="21304" y="7960"/>
                      <a:pt x="21600" y="9384"/>
                      <a:pt x="21600" y="109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8" name="Shape 105"/>
              <p:cNvSpPr/>
              <p:nvPr/>
            </p:nvSpPr>
            <p:spPr>
              <a:xfrm>
                <a:off x="219444" y="301237"/>
                <a:ext cx="161475" cy="109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2" h="21146" extrusionOk="0">
                    <a:moveTo>
                      <a:pt x="1577" y="19040"/>
                    </a:moveTo>
                    <a:cubicBezTo>
                      <a:pt x="1714" y="20510"/>
                      <a:pt x="2628" y="21424"/>
                      <a:pt x="3607" y="21069"/>
                    </a:cubicBezTo>
                    <a:lnTo>
                      <a:pt x="19941" y="15160"/>
                    </a:lnTo>
                    <a:cubicBezTo>
                      <a:pt x="20921" y="14805"/>
                      <a:pt x="21479" y="13354"/>
                      <a:pt x="21182" y="11936"/>
                    </a:cubicBezTo>
                    <a:lnTo>
                      <a:pt x="19979" y="6182"/>
                    </a:lnTo>
                    <a:cubicBezTo>
                      <a:pt x="19682" y="4764"/>
                      <a:pt x="18621" y="3439"/>
                      <a:pt x="17622" y="3239"/>
                    </a:cubicBezTo>
                    <a:lnTo>
                      <a:pt x="1584" y="24"/>
                    </a:lnTo>
                    <a:cubicBezTo>
                      <a:pt x="585" y="-176"/>
                      <a:pt x="-121" y="863"/>
                      <a:pt x="17" y="2334"/>
                    </a:cubicBezTo>
                    <a:cubicBezTo>
                      <a:pt x="17" y="2334"/>
                      <a:pt x="1577" y="19040"/>
                      <a:pt x="1577" y="1904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9" name="Shape 106"/>
              <p:cNvSpPr/>
              <p:nvPr/>
            </p:nvSpPr>
            <p:spPr>
              <a:xfrm>
                <a:off x="-1" y="271117"/>
                <a:ext cx="208744" cy="193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1341" extrusionOk="0">
                    <a:moveTo>
                      <a:pt x="2843" y="14"/>
                    </a:moveTo>
                    <a:cubicBezTo>
                      <a:pt x="2063" y="-100"/>
                      <a:pt x="1377" y="496"/>
                      <a:pt x="1317" y="1337"/>
                    </a:cubicBezTo>
                    <a:lnTo>
                      <a:pt x="4" y="20135"/>
                    </a:lnTo>
                    <a:cubicBezTo>
                      <a:pt x="-55" y="20976"/>
                      <a:pt x="522" y="21500"/>
                      <a:pt x="1287" y="21298"/>
                    </a:cubicBezTo>
                    <a:lnTo>
                      <a:pt x="20243" y="16301"/>
                    </a:lnTo>
                    <a:cubicBezTo>
                      <a:pt x="21007" y="16100"/>
                      <a:pt x="21545" y="15251"/>
                      <a:pt x="21438" y="14414"/>
                    </a:cubicBezTo>
                    <a:lnTo>
                      <a:pt x="20107" y="4028"/>
                    </a:lnTo>
                    <a:cubicBezTo>
                      <a:pt x="19999" y="3191"/>
                      <a:pt x="19274" y="2414"/>
                      <a:pt x="18494" y="2300"/>
                    </a:cubicBezTo>
                    <a:cubicBezTo>
                      <a:pt x="18494" y="2300"/>
                      <a:pt x="2843" y="14"/>
                      <a:pt x="2843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20" name="Shape 107"/>
              <p:cNvSpPr/>
              <p:nvPr/>
            </p:nvSpPr>
            <p:spPr>
              <a:xfrm>
                <a:off x="17211" y="60278"/>
                <a:ext cx="172543" cy="213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1" h="21332" extrusionOk="0">
                    <a:moveTo>
                      <a:pt x="18935" y="5676"/>
                    </a:moveTo>
                    <a:cubicBezTo>
                      <a:pt x="18806" y="4918"/>
                      <a:pt x="17963" y="4096"/>
                      <a:pt x="17064" y="3848"/>
                    </a:cubicBezTo>
                    <a:lnTo>
                      <a:pt x="3329" y="71"/>
                    </a:lnTo>
                    <a:cubicBezTo>
                      <a:pt x="2430" y="-177"/>
                      <a:pt x="1635" y="245"/>
                      <a:pt x="1564" y="1008"/>
                    </a:cubicBezTo>
                    <a:lnTo>
                      <a:pt x="4" y="17737"/>
                    </a:lnTo>
                    <a:cubicBezTo>
                      <a:pt x="-66" y="18499"/>
                      <a:pt x="647" y="19208"/>
                      <a:pt x="1588" y="19312"/>
                    </a:cubicBezTo>
                    <a:lnTo>
                      <a:pt x="19927" y="21320"/>
                    </a:lnTo>
                    <a:cubicBezTo>
                      <a:pt x="20869" y="21423"/>
                      <a:pt x="21534" y="20888"/>
                      <a:pt x="21405" y="20129"/>
                    </a:cubicBezTo>
                    <a:cubicBezTo>
                      <a:pt x="21405" y="20129"/>
                      <a:pt x="18935" y="5676"/>
                      <a:pt x="18935" y="5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794071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Foot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7"/>
          <p:cNvGrpSpPr/>
          <p:nvPr userDrawn="1"/>
        </p:nvGrpSpPr>
        <p:grpSpPr>
          <a:xfrm>
            <a:off x="11816687" y="1882255"/>
            <a:ext cx="528278" cy="112089"/>
            <a:chOff x="-63500" y="0"/>
            <a:chExt cx="528276" cy="112088"/>
          </a:xfrm>
        </p:grpSpPr>
        <p:sp>
          <p:nvSpPr>
            <p:cNvPr id="7" name="Shape 94"/>
            <p:cNvSpPr/>
            <p:nvPr/>
          </p:nvSpPr>
          <p:spPr>
            <a:xfrm>
              <a:off x="-63500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 95"/>
            <p:cNvSpPr/>
            <p:nvPr/>
          </p:nvSpPr>
          <p:spPr>
            <a:xfrm>
              <a:off x="144594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 96"/>
            <p:cNvSpPr/>
            <p:nvPr/>
          </p:nvSpPr>
          <p:spPr>
            <a:xfrm>
              <a:off x="352688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219200" y="489930"/>
            <a:ext cx="21945600" cy="974725"/>
          </a:xfrm>
          <a:prstGeom prst="rect">
            <a:avLst/>
          </a:prstGeom>
        </p:spPr>
        <p:txBody>
          <a:bodyPr vert="horz"/>
          <a:lstStyle>
            <a:lvl1pPr>
              <a:defRPr sz="600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9096" y="13059449"/>
            <a:ext cx="2268670" cy="425758"/>
            <a:chOff x="-9096" y="13059449"/>
            <a:chExt cx="2268670" cy="425758"/>
          </a:xfrm>
        </p:grpSpPr>
        <p:grpSp>
          <p:nvGrpSpPr>
            <p:cNvPr id="10" name="Group 101"/>
            <p:cNvGrpSpPr/>
            <p:nvPr userDrawn="1"/>
          </p:nvGrpSpPr>
          <p:grpSpPr>
            <a:xfrm>
              <a:off x="-9096" y="13185771"/>
              <a:ext cx="321007" cy="228601"/>
              <a:chOff x="0" y="0"/>
              <a:chExt cx="321005" cy="228600"/>
            </a:xfrm>
          </p:grpSpPr>
          <p:sp>
            <p:nvSpPr>
              <p:cNvPr id="11" name="Shape 98"/>
              <p:cNvSpPr/>
              <p:nvPr/>
            </p:nvSpPr>
            <p:spPr>
              <a:xfrm>
                <a:off x="0" y="0"/>
                <a:ext cx="107706" cy="2286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Shape 99"/>
              <p:cNvSpPr/>
              <p:nvPr/>
            </p:nvSpPr>
            <p:spPr>
              <a:xfrm>
                <a:off x="105810" y="0"/>
                <a:ext cx="107706" cy="2286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Shape 100"/>
              <p:cNvSpPr/>
              <p:nvPr/>
            </p:nvSpPr>
            <p:spPr>
              <a:xfrm>
                <a:off x="213300" y="0"/>
                <a:ext cx="107706" cy="2286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" name="Shape 102"/>
            <p:cNvSpPr/>
            <p:nvPr userDrawn="1"/>
          </p:nvSpPr>
          <p:spPr>
            <a:xfrm>
              <a:off x="330200" y="13059449"/>
              <a:ext cx="1929374" cy="425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>
                  <a:solidFill>
                    <a:srgbClr val="FFFFFF"/>
                  </a:solidFill>
                  <a:latin typeface="Lato Regular"/>
                  <a:cs typeface="Lato Regular"/>
                </a:rPr>
                <a:t>Our Business Plan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8216560" y="12918918"/>
            <a:ext cx="5285437" cy="556241"/>
            <a:chOff x="18216560" y="12918918"/>
            <a:chExt cx="5285437" cy="556241"/>
          </a:xfrm>
        </p:grpSpPr>
        <p:sp>
          <p:nvSpPr>
            <p:cNvPr id="3" name="Shape 91"/>
            <p:cNvSpPr/>
            <p:nvPr userDrawn="1"/>
          </p:nvSpPr>
          <p:spPr>
            <a:xfrm>
              <a:off x="19229705" y="12918918"/>
              <a:ext cx="4272292" cy="425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>
                  <a:solidFill>
                    <a:srgbClr val="FFFFFF"/>
                  </a:solidFill>
                  <a:latin typeface="Lato Regular"/>
                  <a:cs typeface="Lato Regular"/>
                </a:rPr>
                <a:t>www.elite.com  |  yourmail@domain.com |</a:t>
              </a:r>
            </a:p>
          </p:txBody>
        </p:sp>
        <p:grpSp>
          <p:nvGrpSpPr>
            <p:cNvPr id="15" name="Group 108"/>
            <p:cNvGrpSpPr/>
            <p:nvPr userDrawn="1"/>
          </p:nvGrpSpPr>
          <p:grpSpPr>
            <a:xfrm>
              <a:off x="18216560" y="13010389"/>
              <a:ext cx="904093" cy="464770"/>
              <a:chOff x="0" y="0"/>
              <a:chExt cx="904092" cy="464768"/>
            </a:xfrm>
          </p:grpSpPr>
          <p:sp>
            <p:nvSpPr>
              <p:cNvPr id="16" name="Shape 103"/>
              <p:cNvSpPr/>
              <p:nvPr/>
            </p:nvSpPr>
            <p:spPr>
              <a:xfrm>
                <a:off x="219482" y="0"/>
                <a:ext cx="684611" cy="290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517" y="0"/>
                    </a:moveTo>
                    <a:lnTo>
                      <a:pt x="6517" y="21372"/>
                    </a:lnTo>
                    <a:lnTo>
                      <a:pt x="8021" y="21372"/>
                    </a:lnTo>
                    <a:lnTo>
                      <a:pt x="8021" y="0"/>
                    </a:lnTo>
                    <a:cubicBezTo>
                      <a:pt x="8021" y="0"/>
                      <a:pt x="6517" y="0"/>
                      <a:pt x="6517" y="0"/>
                    </a:cubicBezTo>
                    <a:close/>
                    <a:moveTo>
                      <a:pt x="13199" y="1924"/>
                    </a:moveTo>
                    <a:cubicBezTo>
                      <a:pt x="13109" y="1924"/>
                      <a:pt x="13033" y="1972"/>
                      <a:pt x="12974" y="2078"/>
                    </a:cubicBezTo>
                    <a:cubicBezTo>
                      <a:pt x="12915" y="2183"/>
                      <a:pt x="12878" y="2334"/>
                      <a:pt x="12862" y="2526"/>
                    </a:cubicBezTo>
                    <a:lnTo>
                      <a:pt x="12544" y="6556"/>
                    </a:lnTo>
                    <a:lnTo>
                      <a:pt x="11538" y="6938"/>
                    </a:lnTo>
                    <a:lnTo>
                      <a:pt x="11538" y="8348"/>
                    </a:lnTo>
                    <a:cubicBezTo>
                      <a:pt x="11538" y="8597"/>
                      <a:pt x="11566" y="8788"/>
                      <a:pt x="11625" y="8913"/>
                    </a:cubicBezTo>
                    <a:cubicBezTo>
                      <a:pt x="11684" y="9037"/>
                      <a:pt x="11756" y="9097"/>
                      <a:pt x="11837" y="9097"/>
                    </a:cubicBezTo>
                    <a:lnTo>
                      <a:pt x="12473" y="9097"/>
                    </a:lnTo>
                    <a:lnTo>
                      <a:pt x="12473" y="17342"/>
                    </a:lnTo>
                    <a:cubicBezTo>
                      <a:pt x="12473" y="18617"/>
                      <a:pt x="12619" y="19614"/>
                      <a:pt x="12912" y="20337"/>
                    </a:cubicBezTo>
                    <a:cubicBezTo>
                      <a:pt x="13205" y="21061"/>
                      <a:pt x="13620" y="21424"/>
                      <a:pt x="14161" y="21424"/>
                    </a:cubicBezTo>
                    <a:cubicBezTo>
                      <a:pt x="14466" y="21424"/>
                      <a:pt x="14761" y="21313"/>
                      <a:pt x="15046" y="21093"/>
                    </a:cubicBezTo>
                    <a:cubicBezTo>
                      <a:pt x="15331" y="20873"/>
                      <a:pt x="15583" y="20548"/>
                      <a:pt x="15803" y="20117"/>
                    </a:cubicBezTo>
                    <a:lnTo>
                      <a:pt x="15351" y="18384"/>
                    </a:lnTo>
                    <a:cubicBezTo>
                      <a:pt x="15319" y="18279"/>
                      <a:pt x="15289" y="18202"/>
                      <a:pt x="15261" y="18149"/>
                    </a:cubicBezTo>
                    <a:cubicBezTo>
                      <a:pt x="15232" y="18096"/>
                      <a:pt x="15193" y="18069"/>
                      <a:pt x="15149" y="18069"/>
                    </a:cubicBezTo>
                    <a:cubicBezTo>
                      <a:pt x="15112" y="18069"/>
                      <a:pt x="15076" y="18096"/>
                      <a:pt x="15040" y="18149"/>
                    </a:cubicBezTo>
                    <a:cubicBezTo>
                      <a:pt x="15003" y="18202"/>
                      <a:pt x="14962" y="18260"/>
                      <a:pt x="14915" y="18318"/>
                    </a:cubicBezTo>
                    <a:cubicBezTo>
                      <a:pt x="14868" y="18375"/>
                      <a:pt x="14813" y="18427"/>
                      <a:pt x="14750" y="18480"/>
                    </a:cubicBezTo>
                    <a:cubicBezTo>
                      <a:pt x="14687" y="18533"/>
                      <a:pt x="14610" y="18560"/>
                      <a:pt x="14516" y="18560"/>
                    </a:cubicBezTo>
                    <a:cubicBezTo>
                      <a:pt x="14353" y="18560"/>
                      <a:pt x="14221" y="18431"/>
                      <a:pt x="14124" y="18171"/>
                    </a:cubicBezTo>
                    <a:cubicBezTo>
                      <a:pt x="14026" y="17913"/>
                      <a:pt x="13977" y="17553"/>
                      <a:pt x="13977" y="17092"/>
                    </a:cubicBezTo>
                    <a:lnTo>
                      <a:pt x="13977" y="9097"/>
                    </a:lnTo>
                    <a:lnTo>
                      <a:pt x="15625" y="9097"/>
                    </a:lnTo>
                    <a:lnTo>
                      <a:pt x="15625" y="6564"/>
                    </a:lnTo>
                    <a:lnTo>
                      <a:pt x="13977" y="6564"/>
                    </a:lnTo>
                    <a:lnTo>
                      <a:pt x="13977" y="1924"/>
                    </a:lnTo>
                    <a:lnTo>
                      <a:pt x="13199" y="1924"/>
                    </a:lnTo>
                    <a:close/>
                    <a:moveTo>
                      <a:pt x="9367" y="6079"/>
                    </a:moveTo>
                    <a:lnTo>
                      <a:pt x="9367" y="21380"/>
                    </a:lnTo>
                    <a:lnTo>
                      <a:pt x="10875" y="21380"/>
                    </a:lnTo>
                    <a:lnTo>
                      <a:pt x="10875" y="6086"/>
                    </a:lnTo>
                    <a:cubicBezTo>
                      <a:pt x="10855" y="6108"/>
                      <a:pt x="10836" y="6132"/>
                      <a:pt x="10816" y="6153"/>
                    </a:cubicBezTo>
                    <a:cubicBezTo>
                      <a:pt x="10596" y="6375"/>
                      <a:pt x="10361" y="6483"/>
                      <a:pt x="10112" y="6483"/>
                    </a:cubicBezTo>
                    <a:cubicBezTo>
                      <a:pt x="9870" y="6483"/>
                      <a:pt x="9642" y="6375"/>
                      <a:pt x="9426" y="6153"/>
                    </a:cubicBezTo>
                    <a:cubicBezTo>
                      <a:pt x="9405" y="6131"/>
                      <a:pt x="9387" y="6102"/>
                      <a:pt x="9367" y="6079"/>
                    </a:cubicBezTo>
                    <a:close/>
                    <a:moveTo>
                      <a:pt x="3006" y="6402"/>
                    </a:moveTo>
                    <a:cubicBezTo>
                      <a:pt x="2538" y="6402"/>
                      <a:pt x="2120" y="6592"/>
                      <a:pt x="1748" y="6975"/>
                    </a:cubicBezTo>
                    <a:cubicBezTo>
                      <a:pt x="1375" y="7359"/>
                      <a:pt x="1059" y="7882"/>
                      <a:pt x="801" y="8539"/>
                    </a:cubicBezTo>
                    <a:cubicBezTo>
                      <a:pt x="542" y="9195"/>
                      <a:pt x="344" y="9965"/>
                      <a:pt x="206" y="10851"/>
                    </a:cubicBezTo>
                    <a:cubicBezTo>
                      <a:pt x="67" y="11738"/>
                      <a:pt x="0" y="12686"/>
                      <a:pt x="0" y="13693"/>
                    </a:cubicBezTo>
                    <a:cubicBezTo>
                      <a:pt x="0" y="14987"/>
                      <a:pt x="78" y="16124"/>
                      <a:pt x="237" y="17107"/>
                    </a:cubicBezTo>
                    <a:cubicBezTo>
                      <a:pt x="395" y="18089"/>
                      <a:pt x="614" y="18915"/>
                      <a:pt x="891" y="19581"/>
                    </a:cubicBezTo>
                    <a:cubicBezTo>
                      <a:pt x="1167" y="20247"/>
                      <a:pt x="1492" y="20753"/>
                      <a:pt x="1866" y="21093"/>
                    </a:cubicBezTo>
                    <a:cubicBezTo>
                      <a:pt x="2240" y="21433"/>
                      <a:pt x="2646" y="21600"/>
                      <a:pt x="3081" y="21600"/>
                    </a:cubicBezTo>
                    <a:cubicBezTo>
                      <a:pt x="3300" y="21600"/>
                      <a:pt x="3526" y="21567"/>
                      <a:pt x="3760" y="21490"/>
                    </a:cubicBezTo>
                    <a:cubicBezTo>
                      <a:pt x="3994" y="21413"/>
                      <a:pt x="4223" y="21280"/>
                      <a:pt x="4448" y="21093"/>
                    </a:cubicBezTo>
                    <a:cubicBezTo>
                      <a:pt x="4674" y="20906"/>
                      <a:pt x="4892" y="20656"/>
                      <a:pt x="5099" y="20345"/>
                    </a:cubicBezTo>
                    <a:cubicBezTo>
                      <a:pt x="5307" y="20033"/>
                      <a:pt x="5493" y="19644"/>
                      <a:pt x="5660" y="19185"/>
                    </a:cubicBezTo>
                    <a:lnTo>
                      <a:pt x="5221" y="17892"/>
                    </a:lnTo>
                    <a:cubicBezTo>
                      <a:pt x="5188" y="17787"/>
                      <a:pt x="5150" y="17708"/>
                      <a:pt x="5106" y="17650"/>
                    </a:cubicBezTo>
                    <a:cubicBezTo>
                      <a:pt x="5061" y="17593"/>
                      <a:pt x="5008" y="17562"/>
                      <a:pt x="4947" y="17562"/>
                    </a:cubicBezTo>
                    <a:cubicBezTo>
                      <a:pt x="4853" y="17562"/>
                      <a:pt x="4757" y="17626"/>
                      <a:pt x="4657" y="17760"/>
                    </a:cubicBezTo>
                    <a:cubicBezTo>
                      <a:pt x="4557" y="17895"/>
                      <a:pt x="4440" y="18045"/>
                      <a:pt x="4308" y="18208"/>
                    </a:cubicBezTo>
                    <a:cubicBezTo>
                      <a:pt x="4176" y="18371"/>
                      <a:pt x="4024" y="18522"/>
                      <a:pt x="3847" y="18656"/>
                    </a:cubicBezTo>
                    <a:cubicBezTo>
                      <a:pt x="3670" y="18790"/>
                      <a:pt x="3459" y="18854"/>
                      <a:pt x="3215" y="18854"/>
                    </a:cubicBezTo>
                    <a:cubicBezTo>
                      <a:pt x="2718" y="18854"/>
                      <a:pt x="2320" y="18499"/>
                      <a:pt x="2019" y="17790"/>
                    </a:cubicBezTo>
                    <a:cubicBezTo>
                      <a:pt x="1718" y="17080"/>
                      <a:pt x="1543" y="15971"/>
                      <a:pt x="1498" y="14456"/>
                    </a:cubicBezTo>
                    <a:lnTo>
                      <a:pt x="5367" y="14456"/>
                    </a:lnTo>
                    <a:cubicBezTo>
                      <a:pt x="5436" y="14456"/>
                      <a:pt x="5494" y="14433"/>
                      <a:pt x="5539" y="14390"/>
                    </a:cubicBezTo>
                    <a:cubicBezTo>
                      <a:pt x="5583" y="14347"/>
                      <a:pt x="5618" y="14278"/>
                      <a:pt x="5645" y="14177"/>
                    </a:cubicBezTo>
                    <a:cubicBezTo>
                      <a:pt x="5671" y="14076"/>
                      <a:pt x="5690" y="13936"/>
                      <a:pt x="5701" y="13759"/>
                    </a:cubicBezTo>
                    <a:cubicBezTo>
                      <a:pt x="5711" y="13581"/>
                      <a:pt x="5716" y="13359"/>
                      <a:pt x="5716" y="13091"/>
                    </a:cubicBezTo>
                    <a:cubicBezTo>
                      <a:pt x="5716" y="12027"/>
                      <a:pt x="5648" y="11079"/>
                      <a:pt x="5514" y="10249"/>
                    </a:cubicBezTo>
                    <a:cubicBezTo>
                      <a:pt x="5380" y="9420"/>
                      <a:pt x="5193" y="8720"/>
                      <a:pt x="4953" y="8150"/>
                    </a:cubicBezTo>
                    <a:cubicBezTo>
                      <a:pt x="4713" y="7580"/>
                      <a:pt x="4428" y="7148"/>
                      <a:pt x="4096" y="6850"/>
                    </a:cubicBezTo>
                    <a:cubicBezTo>
                      <a:pt x="3765" y="6553"/>
                      <a:pt x="3401" y="6402"/>
                      <a:pt x="3006" y="6402"/>
                    </a:cubicBezTo>
                    <a:close/>
                    <a:moveTo>
                      <a:pt x="18890" y="6402"/>
                    </a:moveTo>
                    <a:cubicBezTo>
                      <a:pt x="18422" y="6402"/>
                      <a:pt x="18003" y="6592"/>
                      <a:pt x="17631" y="6975"/>
                    </a:cubicBezTo>
                    <a:cubicBezTo>
                      <a:pt x="17259" y="7359"/>
                      <a:pt x="16943" y="7882"/>
                      <a:pt x="16684" y="8539"/>
                    </a:cubicBezTo>
                    <a:cubicBezTo>
                      <a:pt x="16426" y="9195"/>
                      <a:pt x="16228" y="9965"/>
                      <a:pt x="16089" y="10851"/>
                    </a:cubicBezTo>
                    <a:cubicBezTo>
                      <a:pt x="15951" y="11738"/>
                      <a:pt x="15884" y="12686"/>
                      <a:pt x="15884" y="13693"/>
                    </a:cubicBezTo>
                    <a:cubicBezTo>
                      <a:pt x="15884" y="14987"/>
                      <a:pt x="15962" y="16124"/>
                      <a:pt x="16121" y="17107"/>
                    </a:cubicBezTo>
                    <a:cubicBezTo>
                      <a:pt x="16279" y="18089"/>
                      <a:pt x="16498" y="18915"/>
                      <a:pt x="16775" y="19581"/>
                    </a:cubicBezTo>
                    <a:cubicBezTo>
                      <a:pt x="17051" y="20247"/>
                      <a:pt x="17375" y="20753"/>
                      <a:pt x="17750" y="21093"/>
                    </a:cubicBezTo>
                    <a:cubicBezTo>
                      <a:pt x="18124" y="21433"/>
                      <a:pt x="18529" y="21600"/>
                      <a:pt x="18965" y="21600"/>
                    </a:cubicBezTo>
                    <a:cubicBezTo>
                      <a:pt x="19184" y="21600"/>
                      <a:pt x="19410" y="21567"/>
                      <a:pt x="19644" y="21490"/>
                    </a:cubicBezTo>
                    <a:cubicBezTo>
                      <a:pt x="19878" y="21413"/>
                      <a:pt x="20106" y="21280"/>
                      <a:pt x="20332" y="21093"/>
                    </a:cubicBezTo>
                    <a:cubicBezTo>
                      <a:pt x="20558" y="20906"/>
                      <a:pt x="20776" y="20656"/>
                      <a:pt x="20983" y="20345"/>
                    </a:cubicBezTo>
                    <a:cubicBezTo>
                      <a:pt x="21191" y="20033"/>
                      <a:pt x="21377" y="19644"/>
                      <a:pt x="21544" y="19185"/>
                    </a:cubicBezTo>
                    <a:lnTo>
                      <a:pt x="21105" y="17892"/>
                    </a:lnTo>
                    <a:cubicBezTo>
                      <a:pt x="21072" y="17787"/>
                      <a:pt x="21034" y="17708"/>
                      <a:pt x="20989" y="17650"/>
                    </a:cubicBezTo>
                    <a:cubicBezTo>
                      <a:pt x="20945" y="17593"/>
                      <a:pt x="20892" y="17562"/>
                      <a:pt x="20831" y="17562"/>
                    </a:cubicBezTo>
                    <a:cubicBezTo>
                      <a:pt x="20737" y="17562"/>
                      <a:pt x="20641" y="17626"/>
                      <a:pt x="20541" y="17760"/>
                    </a:cubicBezTo>
                    <a:cubicBezTo>
                      <a:pt x="20441" y="17895"/>
                      <a:pt x="20324" y="18045"/>
                      <a:pt x="20192" y="18208"/>
                    </a:cubicBezTo>
                    <a:cubicBezTo>
                      <a:pt x="20060" y="18371"/>
                      <a:pt x="19908" y="18522"/>
                      <a:pt x="19731" y="18656"/>
                    </a:cubicBezTo>
                    <a:cubicBezTo>
                      <a:pt x="19554" y="18790"/>
                      <a:pt x="19343" y="18854"/>
                      <a:pt x="19099" y="18854"/>
                    </a:cubicBezTo>
                    <a:cubicBezTo>
                      <a:pt x="18602" y="18854"/>
                      <a:pt x="18203" y="18499"/>
                      <a:pt x="17902" y="17790"/>
                    </a:cubicBezTo>
                    <a:cubicBezTo>
                      <a:pt x="17601" y="17080"/>
                      <a:pt x="17427" y="15971"/>
                      <a:pt x="17382" y="14456"/>
                    </a:cubicBezTo>
                    <a:lnTo>
                      <a:pt x="21251" y="14456"/>
                    </a:lnTo>
                    <a:cubicBezTo>
                      <a:pt x="21320" y="14456"/>
                      <a:pt x="21378" y="14433"/>
                      <a:pt x="21422" y="14390"/>
                    </a:cubicBezTo>
                    <a:cubicBezTo>
                      <a:pt x="21467" y="14347"/>
                      <a:pt x="21502" y="14278"/>
                      <a:pt x="21528" y="14177"/>
                    </a:cubicBezTo>
                    <a:cubicBezTo>
                      <a:pt x="21555" y="14076"/>
                      <a:pt x="21574" y="13936"/>
                      <a:pt x="21584" y="13759"/>
                    </a:cubicBezTo>
                    <a:cubicBezTo>
                      <a:pt x="21594" y="13581"/>
                      <a:pt x="21600" y="13359"/>
                      <a:pt x="21600" y="13091"/>
                    </a:cubicBezTo>
                    <a:cubicBezTo>
                      <a:pt x="21600" y="12027"/>
                      <a:pt x="21532" y="11079"/>
                      <a:pt x="21398" y="10249"/>
                    </a:cubicBezTo>
                    <a:cubicBezTo>
                      <a:pt x="21263" y="9420"/>
                      <a:pt x="21077" y="8720"/>
                      <a:pt x="20837" y="8150"/>
                    </a:cubicBezTo>
                    <a:cubicBezTo>
                      <a:pt x="20597" y="7580"/>
                      <a:pt x="20312" y="7148"/>
                      <a:pt x="19980" y="6850"/>
                    </a:cubicBezTo>
                    <a:cubicBezTo>
                      <a:pt x="19649" y="6553"/>
                      <a:pt x="19284" y="6402"/>
                      <a:pt x="18890" y="6402"/>
                    </a:cubicBezTo>
                    <a:close/>
                    <a:moveTo>
                      <a:pt x="3037" y="8950"/>
                    </a:moveTo>
                    <a:cubicBezTo>
                      <a:pt x="3261" y="8950"/>
                      <a:pt x="3456" y="9037"/>
                      <a:pt x="3623" y="9214"/>
                    </a:cubicBezTo>
                    <a:cubicBezTo>
                      <a:pt x="3790" y="9392"/>
                      <a:pt x="3927" y="9634"/>
                      <a:pt x="4037" y="9941"/>
                    </a:cubicBezTo>
                    <a:cubicBezTo>
                      <a:pt x="4147" y="10248"/>
                      <a:pt x="4230" y="10605"/>
                      <a:pt x="4283" y="11013"/>
                    </a:cubicBezTo>
                    <a:cubicBezTo>
                      <a:pt x="4336" y="11420"/>
                      <a:pt x="4361" y="11852"/>
                      <a:pt x="4361" y="12312"/>
                    </a:cubicBezTo>
                    <a:lnTo>
                      <a:pt x="1530" y="12312"/>
                    </a:lnTo>
                    <a:cubicBezTo>
                      <a:pt x="1599" y="11239"/>
                      <a:pt x="1758" y="10408"/>
                      <a:pt x="2006" y="9824"/>
                    </a:cubicBezTo>
                    <a:cubicBezTo>
                      <a:pt x="2254" y="9239"/>
                      <a:pt x="2598" y="8950"/>
                      <a:pt x="3037" y="8950"/>
                    </a:cubicBezTo>
                    <a:close/>
                    <a:moveTo>
                      <a:pt x="18921" y="8950"/>
                    </a:moveTo>
                    <a:cubicBezTo>
                      <a:pt x="19145" y="8950"/>
                      <a:pt x="19340" y="9037"/>
                      <a:pt x="19507" y="9214"/>
                    </a:cubicBezTo>
                    <a:cubicBezTo>
                      <a:pt x="19673" y="9392"/>
                      <a:pt x="19811" y="9634"/>
                      <a:pt x="19921" y="9941"/>
                    </a:cubicBezTo>
                    <a:cubicBezTo>
                      <a:pt x="20031" y="10248"/>
                      <a:pt x="20114" y="10605"/>
                      <a:pt x="20167" y="11013"/>
                    </a:cubicBezTo>
                    <a:cubicBezTo>
                      <a:pt x="20220" y="11420"/>
                      <a:pt x="20245" y="11852"/>
                      <a:pt x="20245" y="12312"/>
                    </a:cubicBezTo>
                    <a:lnTo>
                      <a:pt x="17413" y="12312"/>
                    </a:lnTo>
                    <a:cubicBezTo>
                      <a:pt x="17482" y="11239"/>
                      <a:pt x="17642" y="10408"/>
                      <a:pt x="17890" y="9824"/>
                    </a:cubicBezTo>
                    <a:cubicBezTo>
                      <a:pt x="18138" y="9239"/>
                      <a:pt x="18482" y="8950"/>
                      <a:pt x="18921" y="895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7" name="Shape 104"/>
              <p:cNvSpPr/>
              <p:nvPr/>
            </p:nvSpPr>
            <p:spPr>
              <a:xfrm>
                <a:off x="507734" y="38"/>
                <a:ext cx="61111" cy="60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905"/>
                    </a:moveTo>
                    <a:cubicBezTo>
                      <a:pt x="21600" y="12378"/>
                      <a:pt x="21304" y="13757"/>
                      <a:pt x="20712" y="15044"/>
                    </a:cubicBezTo>
                    <a:cubicBezTo>
                      <a:pt x="20121" y="16333"/>
                      <a:pt x="19334" y="17458"/>
                      <a:pt x="18355" y="18427"/>
                    </a:cubicBezTo>
                    <a:cubicBezTo>
                      <a:pt x="17373" y="19393"/>
                      <a:pt x="16223" y="20163"/>
                      <a:pt x="14902" y="20739"/>
                    </a:cubicBezTo>
                    <a:cubicBezTo>
                      <a:pt x="13580" y="21315"/>
                      <a:pt x="12167" y="21600"/>
                      <a:pt x="10664" y="21600"/>
                    </a:cubicBezTo>
                    <a:cubicBezTo>
                      <a:pt x="9204" y="21600"/>
                      <a:pt x="7827" y="21315"/>
                      <a:pt x="6528" y="20739"/>
                    </a:cubicBezTo>
                    <a:cubicBezTo>
                      <a:pt x="5230" y="20163"/>
                      <a:pt x="4104" y="19393"/>
                      <a:pt x="3144" y="18427"/>
                    </a:cubicBezTo>
                    <a:cubicBezTo>
                      <a:pt x="2188" y="17458"/>
                      <a:pt x="1424" y="16333"/>
                      <a:pt x="856" y="15044"/>
                    </a:cubicBezTo>
                    <a:cubicBezTo>
                      <a:pt x="285" y="13757"/>
                      <a:pt x="0" y="12378"/>
                      <a:pt x="0" y="10905"/>
                    </a:cubicBezTo>
                    <a:cubicBezTo>
                      <a:pt x="0" y="9384"/>
                      <a:pt x="285" y="7960"/>
                      <a:pt x="856" y="6625"/>
                    </a:cubicBezTo>
                    <a:cubicBezTo>
                      <a:pt x="1424" y="5294"/>
                      <a:pt x="2188" y="4142"/>
                      <a:pt x="3144" y="3176"/>
                    </a:cubicBezTo>
                    <a:cubicBezTo>
                      <a:pt x="4104" y="2207"/>
                      <a:pt x="5230" y="1440"/>
                      <a:pt x="6528" y="864"/>
                    </a:cubicBezTo>
                    <a:cubicBezTo>
                      <a:pt x="7827" y="288"/>
                      <a:pt x="9204" y="0"/>
                      <a:pt x="10664" y="0"/>
                    </a:cubicBezTo>
                    <a:cubicBezTo>
                      <a:pt x="12167" y="0"/>
                      <a:pt x="13580" y="288"/>
                      <a:pt x="14902" y="864"/>
                    </a:cubicBezTo>
                    <a:cubicBezTo>
                      <a:pt x="16223" y="1440"/>
                      <a:pt x="17373" y="2207"/>
                      <a:pt x="18355" y="3176"/>
                    </a:cubicBezTo>
                    <a:cubicBezTo>
                      <a:pt x="19334" y="4142"/>
                      <a:pt x="20121" y="5294"/>
                      <a:pt x="20712" y="6625"/>
                    </a:cubicBezTo>
                    <a:cubicBezTo>
                      <a:pt x="21304" y="7960"/>
                      <a:pt x="21600" y="9384"/>
                      <a:pt x="21600" y="109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8" name="Shape 105"/>
              <p:cNvSpPr/>
              <p:nvPr/>
            </p:nvSpPr>
            <p:spPr>
              <a:xfrm>
                <a:off x="219444" y="301237"/>
                <a:ext cx="161475" cy="109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2" h="21146" extrusionOk="0">
                    <a:moveTo>
                      <a:pt x="1577" y="19040"/>
                    </a:moveTo>
                    <a:cubicBezTo>
                      <a:pt x="1714" y="20510"/>
                      <a:pt x="2628" y="21424"/>
                      <a:pt x="3607" y="21069"/>
                    </a:cubicBezTo>
                    <a:lnTo>
                      <a:pt x="19941" y="15160"/>
                    </a:lnTo>
                    <a:cubicBezTo>
                      <a:pt x="20921" y="14805"/>
                      <a:pt x="21479" y="13354"/>
                      <a:pt x="21182" y="11936"/>
                    </a:cubicBezTo>
                    <a:lnTo>
                      <a:pt x="19979" y="6182"/>
                    </a:lnTo>
                    <a:cubicBezTo>
                      <a:pt x="19682" y="4764"/>
                      <a:pt x="18621" y="3439"/>
                      <a:pt x="17622" y="3239"/>
                    </a:cubicBezTo>
                    <a:lnTo>
                      <a:pt x="1584" y="24"/>
                    </a:lnTo>
                    <a:cubicBezTo>
                      <a:pt x="585" y="-176"/>
                      <a:pt x="-121" y="863"/>
                      <a:pt x="17" y="2334"/>
                    </a:cubicBezTo>
                    <a:cubicBezTo>
                      <a:pt x="17" y="2334"/>
                      <a:pt x="1577" y="19040"/>
                      <a:pt x="1577" y="1904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9" name="Shape 106"/>
              <p:cNvSpPr/>
              <p:nvPr/>
            </p:nvSpPr>
            <p:spPr>
              <a:xfrm>
                <a:off x="-1" y="271117"/>
                <a:ext cx="208744" cy="193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1341" extrusionOk="0">
                    <a:moveTo>
                      <a:pt x="2843" y="14"/>
                    </a:moveTo>
                    <a:cubicBezTo>
                      <a:pt x="2063" y="-100"/>
                      <a:pt x="1377" y="496"/>
                      <a:pt x="1317" y="1337"/>
                    </a:cubicBezTo>
                    <a:lnTo>
                      <a:pt x="4" y="20135"/>
                    </a:lnTo>
                    <a:cubicBezTo>
                      <a:pt x="-55" y="20976"/>
                      <a:pt x="522" y="21500"/>
                      <a:pt x="1287" y="21298"/>
                    </a:cubicBezTo>
                    <a:lnTo>
                      <a:pt x="20243" y="16301"/>
                    </a:lnTo>
                    <a:cubicBezTo>
                      <a:pt x="21007" y="16100"/>
                      <a:pt x="21545" y="15251"/>
                      <a:pt x="21438" y="14414"/>
                    </a:cubicBezTo>
                    <a:lnTo>
                      <a:pt x="20107" y="4028"/>
                    </a:lnTo>
                    <a:cubicBezTo>
                      <a:pt x="19999" y="3191"/>
                      <a:pt x="19274" y="2414"/>
                      <a:pt x="18494" y="2300"/>
                    </a:cubicBezTo>
                    <a:cubicBezTo>
                      <a:pt x="18494" y="2300"/>
                      <a:pt x="2843" y="14"/>
                      <a:pt x="2843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20" name="Shape 107"/>
              <p:cNvSpPr/>
              <p:nvPr/>
            </p:nvSpPr>
            <p:spPr>
              <a:xfrm>
                <a:off x="17211" y="60278"/>
                <a:ext cx="172543" cy="213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1" h="21332" extrusionOk="0">
                    <a:moveTo>
                      <a:pt x="18935" y="5676"/>
                    </a:moveTo>
                    <a:cubicBezTo>
                      <a:pt x="18806" y="4918"/>
                      <a:pt x="17963" y="4096"/>
                      <a:pt x="17064" y="3848"/>
                    </a:cubicBezTo>
                    <a:lnTo>
                      <a:pt x="3329" y="71"/>
                    </a:lnTo>
                    <a:cubicBezTo>
                      <a:pt x="2430" y="-177"/>
                      <a:pt x="1635" y="245"/>
                      <a:pt x="1564" y="1008"/>
                    </a:cubicBezTo>
                    <a:lnTo>
                      <a:pt x="4" y="17737"/>
                    </a:lnTo>
                    <a:cubicBezTo>
                      <a:pt x="-66" y="18499"/>
                      <a:pt x="647" y="19208"/>
                      <a:pt x="1588" y="19312"/>
                    </a:cubicBezTo>
                    <a:lnTo>
                      <a:pt x="19927" y="21320"/>
                    </a:lnTo>
                    <a:cubicBezTo>
                      <a:pt x="20869" y="21423"/>
                      <a:pt x="21534" y="20888"/>
                      <a:pt x="21405" y="20129"/>
                    </a:cubicBezTo>
                    <a:cubicBezTo>
                      <a:pt x="21405" y="20129"/>
                      <a:pt x="18935" y="5676"/>
                      <a:pt x="18935" y="5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472252" y="1417179"/>
            <a:ext cx="5329238" cy="45320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ctr">
              <a:defRPr sz="20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Insert your sample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9478746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&amp; Footer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7"/>
          <p:cNvGrpSpPr/>
          <p:nvPr userDrawn="1"/>
        </p:nvGrpSpPr>
        <p:grpSpPr>
          <a:xfrm>
            <a:off x="11816687" y="1882255"/>
            <a:ext cx="528278" cy="112089"/>
            <a:chOff x="-63500" y="0"/>
            <a:chExt cx="528276" cy="112088"/>
          </a:xfrm>
        </p:grpSpPr>
        <p:sp>
          <p:nvSpPr>
            <p:cNvPr id="7" name="Shape 94"/>
            <p:cNvSpPr/>
            <p:nvPr/>
          </p:nvSpPr>
          <p:spPr>
            <a:xfrm>
              <a:off x="-63500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 95"/>
            <p:cNvSpPr/>
            <p:nvPr/>
          </p:nvSpPr>
          <p:spPr>
            <a:xfrm>
              <a:off x="144594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 96"/>
            <p:cNvSpPr/>
            <p:nvPr/>
          </p:nvSpPr>
          <p:spPr>
            <a:xfrm>
              <a:off x="352688" y="0"/>
              <a:ext cx="112089" cy="11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219200" y="489930"/>
            <a:ext cx="21945600" cy="974725"/>
          </a:xfrm>
          <a:prstGeom prst="rect">
            <a:avLst/>
          </a:prstGeom>
        </p:spPr>
        <p:txBody>
          <a:bodyPr vert="horz"/>
          <a:lstStyle>
            <a:lvl1pPr>
              <a:defRPr sz="600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9096" y="13093696"/>
            <a:ext cx="2223303" cy="381001"/>
            <a:chOff x="-9096" y="13093696"/>
            <a:chExt cx="2223303" cy="381001"/>
          </a:xfrm>
        </p:grpSpPr>
        <p:grpSp>
          <p:nvGrpSpPr>
            <p:cNvPr id="10" name="Group 101"/>
            <p:cNvGrpSpPr/>
            <p:nvPr userDrawn="1"/>
          </p:nvGrpSpPr>
          <p:grpSpPr>
            <a:xfrm>
              <a:off x="-9096" y="13185771"/>
              <a:ext cx="321007" cy="228601"/>
              <a:chOff x="0" y="0"/>
              <a:chExt cx="321005" cy="228600"/>
            </a:xfrm>
          </p:grpSpPr>
          <p:sp>
            <p:nvSpPr>
              <p:cNvPr id="11" name="Shape 98"/>
              <p:cNvSpPr/>
              <p:nvPr/>
            </p:nvSpPr>
            <p:spPr>
              <a:xfrm>
                <a:off x="0" y="0"/>
                <a:ext cx="107706" cy="228601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Shape 99"/>
              <p:cNvSpPr/>
              <p:nvPr/>
            </p:nvSpPr>
            <p:spPr>
              <a:xfrm>
                <a:off x="105810" y="0"/>
                <a:ext cx="107706" cy="2286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Shape 100"/>
              <p:cNvSpPr/>
              <p:nvPr/>
            </p:nvSpPr>
            <p:spPr>
              <a:xfrm>
                <a:off x="213300" y="0"/>
                <a:ext cx="107706" cy="2286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" name="Shape 102"/>
            <p:cNvSpPr/>
            <p:nvPr userDrawn="1"/>
          </p:nvSpPr>
          <p:spPr>
            <a:xfrm>
              <a:off x="330200" y="13093696"/>
              <a:ext cx="1884007" cy="381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/>
                <a:t>Our Business Plan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8216560" y="12918918"/>
            <a:ext cx="5154519" cy="556241"/>
            <a:chOff x="18216560" y="12918918"/>
            <a:chExt cx="5154519" cy="556241"/>
          </a:xfrm>
        </p:grpSpPr>
        <p:sp>
          <p:nvSpPr>
            <p:cNvPr id="3" name="Shape 91"/>
            <p:cNvSpPr/>
            <p:nvPr userDrawn="1"/>
          </p:nvSpPr>
          <p:spPr>
            <a:xfrm>
              <a:off x="19229705" y="12918918"/>
              <a:ext cx="4141374" cy="425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ct val="120000"/>
                </a:lnSpc>
                <a:defRPr sz="1800"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/>
              <a:r>
                <a:rPr dirty="0">
                  <a:solidFill>
                    <a:schemeClr val="accent4"/>
                  </a:solidFill>
                </a:rPr>
                <a:t>www.elite.com  |  yourmail@domain.com |</a:t>
              </a:r>
            </a:p>
          </p:txBody>
        </p:sp>
        <p:grpSp>
          <p:nvGrpSpPr>
            <p:cNvPr id="15" name="Group 108"/>
            <p:cNvGrpSpPr/>
            <p:nvPr userDrawn="1"/>
          </p:nvGrpSpPr>
          <p:grpSpPr>
            <a:xfrm>
              <a:off x="18216560" y="13010389"/>
              <a:ext cx="904093" cy="464770"/>
              <a:chOff x="0" y="0"/>
              <a:chExt cx="904092" cy="464768"/>
            </a:xfrm>
          </p:grpSpPr>
          <p:sp>
            <p:nvSpPr>
              <p:cNvPr id="16" name="Shape 103"/>
              <p:cNvSpPr/>
              <p:nvPr/>
            </p:nvSpPr>
            <p:spPr>
              <a:xfrm>
                <a:off x="219482" y="0"/>
                <a:ext cx="684611" cy="290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517" y="0"/>
                    </a:moveTo>
                    <a:lnTo>
                      <a:pt x="6517" y="21372"/>
                    </a:lnTo>
                    <a:lnTo>
                      <a:pt x="8021" y="21372"/>
                    </a:lnTo>
                    <a:lnTo>
                      <a:pt x="8021" y="0"/>
                    </a:lnTo>
                    <a:cubicBezTo>
                      <a:pt x="8021" y="0"/>
                      <a:pt x="6517" y="0"/>
                      <a:pt x="6517" y="0"/>
                    </a:cubicBezTo>
                    <a:close/>
                    <a:moveTo>
                      <a:pt x="13199" y="1924"/>
                    </a:moveTo>
                    <a:cubicBezTo>
                      <a:pt x="13109" y="1924"/>
                      <a:pt x="13033" y="1972"/>
                      <a:pt x="12974" y="2078"/>
                    </a:cubicBezTo>
                    <a:cubicBezTo>
                      <a:pt x="12915" y="2183"/>
                      <a:pt x="12878" y="2334"/>
                      <a:pt x="12862" y="2526"/>
                    </a:cubicBezTo>
                    <a:lnTo>
                      <a:pt x="12544" y="6556"/>
                    </a:lnTo>
                    <a:lnTo>
                      <a:pt x="11538" y="6938"/>
                    </a:lnTo>
                    <a:lnTo>
                      <a:pt x="11538" y="8348"/>
                    </a:lnTo>
                    <a:cubicBezTo>
                      <a:pt x="11538" y="8597"/>
                      <a:pt x="11566" y="8788"/>
                      <a:pt x="11625" y="8913"/>
                    </a:cubicBezTo>
                    <a:cubicBezTo>
                      <a:pt x="11684" y="9037"/>
                      <a:pt x="11756" y="9097"/>
                      <a:pt x="11837" y="9097"/>
                    </a:cubicBezTo>
                    <a:lnTo>
                      <a:pt x="12473" y="9097"/>
                    </a:lnTo>
                    <a:lnTo>
                      <a:pt x="12473" y="17342"/>
                    </a:lnTo>
                    <a:cubicBezTo>
                      <a:pt x="12473" y="18617"/>
                      <a:pt x="12619" y="19614"/>
                      <a:pt x="12912" y="20337"/>
                    </a:cubicBezTo>
                    <a:cubicBezTo>
                      <a:pt x="13205" y="21061"/>
                      <a:pt x="13620" y="21424"/>
                      <a:pt x="14161" y="21424"/>
                    </a:cubicBezTo>
                    <a:cubicBezTo>
                      <a:pt x="14466" y="21424"/>
                      <a:pt x="14761" y="21313"/>
                      <a:pt x="15046" y="21093"/>
                    </a:cubicBezTo>
                    <a:cubicBezTo>
                      <a:pt x="15331" y="20873"/>
                      <a:pt x="15583" y="20548"/>
                      <a:pt x="15803" y="20117"/>
                    </a:cubicBezTo>
                    <a:lnTo>
                      <a:pt x="15351" y="18384"/>
                    </a:lnTo>
                    <a:cubicBezTo>
                      <a:pt x="15319" y="18279"/>
                      <a:pt x="15289" y="18202"/>
                      <a:pt x="15261" y="18149"/>
                    </a:cubicBezTo>
                    <a:cubicBezTo>
                      <a:pt x="15232" y="18096"/>
                      <a:pt x="15193" y="18069"/>
                      <a:pt x="15149" y="18069"/>
                    </a:cubicBezTo>
                    <a:cubicBezTo>
                      <a:pt x="15112" y="18069"/>
                      <a:pt x="15076" y="18096"/>
                      <a:pt x="15040" y="18149"/>
                    </a:cubicBezTo>
                    <a:cubicBezTo>
                      <a:pt x="15003" y="18202"/>
                      <a:pt x="14962" y="18260"/>
                      <a:pt x="14915" y="18318"/>
                    </a:cubicBezTo>
                    <a:cubicBezTo>
                      <a:pt x="14868" y="18375"/>
                      <a:pt x="14813" y="18427"/>
                      <a:pt x="14750" y="18480"/>
                    </a:cubicBezTo>
                    <a:cubicBezTo>
                      <a:pt x="14687" y="18533"/>
                      <a:pt x="14610" y="18560"/>
                      <a:pt x="14516" y="18560"/>
                    </a:cubicBezTo>
                    <a:cubicBezTo>
                      <a:pt x="14353" y="18560"/>
                      <a:pt x="14221" y="18431"/>
                      <a:pt x="14124" y="18171"/>
                    </a:cubicBezTo>
                    <a:cubicBezTo>
                      <a:pt x="14026" y="17913"/>
                      <a:pt x="13977" y="17553"/>
                      <a:pt x="13977" y="17092"/>
                    </a:cubicBezTo>
                    <a:lnTo>
                      <a:pt x="13977" y="9097"/>
                    </a:lnTo>
                    <a:lnTo>
                      <a:pt x="15625" y="9097"/>
                    </a:lnTo>
                    <a:lnTo>
                      <a:pt x="15625" y="6564"/>
                    </a:lnTo>
                    <a:lnTo>
                      <a:pt x="13977" y="6564"/>
                    </a:lnTo>
                    <a:lnTo>
                      <a:pt x="13977" y="1924"/>
                    </a:lnTo>
                    <a:lnTo>
                      <a:pt x="13199" y="1924"/>
                    </a:lnTo>
                    <a:close/>
                    <a:moveTo>
                      <a:pt x="9367" y="6079"/>
                    </a:moveTo>
                    <a:lnTo>
                      <a:pt x="9367" y="21380"/>
                    </a:lnTo>
                    <a:lnTo>
                      <a:pt x="10875" y="21380"/>
                    </a:lnTo>
                    <a:lnTo>
                      <a:pt x="10875" y="6086"/>
                    </a:lnTo>
                    <a:cubicBezTo>
                      <a:pt x="10855" y="6108"/>
                      <a:pt x="10836" y="6132"/>
                      <a:pt x="10816" y="6153"/>
                    </a:cubicBezTo>
                    <a:cubicBezTo>
                      <a:pt x="10596" y="6375"/>
                      <a:pt x="10361" y="6483"/>
                      <a:pt x="10112" y="6483"/>
                    </a:cubicBezTo>
                    <a:cubicBezTo>
                      <a:pt x="9870" y="6483"/>
                      <a:pt x="9642" y="6375"/>
                      <a:pt x="9426" y="6153"/>
                    </a:cubicBezTo>
                    <a:cubicBezTo>
                      <a:pt x="9405" y="6131"/>
                      <a:pt x="9387" y="6102"/>
                      <a:pt x="9367" y="6079"/>
                    </a:cubicBezTo>
                    <a:close/>
                    <a:moveTo>
                      <a:pt x="3006" y="6402"/>
                    </a:moveTo>
                    <a:cubicBezTo>
                      <a:pt x="2538" y="6402"/>
                      <a:pt x="2120" y="6592"/>
                      <a:pt x="1748" y="6975"/>
                    </a:cubicBezTo>
                    <a:cubicBezTo>
                      <a:pt x="1375" y="7359"/>
                      <a:pt x="1059" y="7882"/>
                      <a:pt x="801" y="8539"/>
                    </a:cubicBezTo>
                    <a:cubicBezTo>
                      <a:pt x="542" y="9195"/>
                      <a:pt x="344" y="9965"/>
                      <a:pt x="206" y="10851"/>
                    </a:cubicBezTo>
                    <a:cubicBezTo>
                      <a:pt x="67" y="11738"/>
                      <a:pt x="0" y="12686"/>
                      <a:pt x="0" y="13693"/>
                    </a:cubicBezTo>
                    <a:cubicBezTo>
                      <a:pt x="0" y="14987"/>
                      <a:pt x="78" y="16124"/>
                      <a:pt x="237" y="17107"/>
                    </a:cubicBezTo>
                    <a:cubicBezTo>
                      <a:pt x="395" y="18089"/>
                      <a:pt x="614" y="18915"/>
                      <a:pt x="891" y="19581"/>
                    </a:cubicBezTo>
                    <a:cubicBezTo>
                      <a:pt x="1167" y="20247"/>
                      <a:pt x="1492" y="20753"/>
                      <a:pt x="1866" y="21093"/>
                    </a:cubicBezTo>
                    <a:cubicBezTo>
                      <a:pt x="2240" y="21433"/>
                      <a:pt x="2646" y="21600"/>
                      <a:pt x="3081" y="21600"/>
                    </a:cubicBezTo>
                    <a:cubicBezTo>
                      <a:pt x="3300" y="21600"/>
                      <a:pt x="3526" y="21567"/>
                      <a:pt x="3760" y="21490"/>
                    </a:cubicBezTo>
                    <a:cubicBezTo>
                      <a:pt x="3994" y="21413"/>
                      <a:pt x="4223" y="21280"/>
                      <a:pt x="4448" y="21093"/>
                    </a:cubicBezTo>
                    <a:cubicBezTo>
                      <a:pt x="4674" y="20906"/>
                      <a:pt x="4892" y="20656"/>
                      <a:pt x="5099" y="20345"/>
                    </a:cubicBezTo>
                    <a:cubicBezTo>
                      <a:pt x="5307" y="20033"/>
                      <a:pt x="5493" y="19644"/>
                      <a:pt x="5660" y="19185"/>
                    </a:cubicBezTo>
                    <a:lnTo>
                      <a:pt x="5221" y="17892"/>
                    </a:lnTo>
                    <a:cubicBezTo>
                      <a:pt x="5188" y="17787"/>
                      <a:pt x="5150" y="17708"/>
                      <a:pt x="5106" y="17650"/>
                    </a:cubicBezTo>
                    <a:cubicBezTo>
                      <a:pt x="5061" y="17593"/>
                      <a:pt x="5008" y="17562"/>
                      <a:pt x="4947" y="17562"/>
                    </a:cubicBezTo>
                    <a:cubicBezTo>
                      <a:pt x="4853" y="17562"/>
                      <a:pt x="4757" y="17626"/>
                      <a:pt x="4657" y="17760"/>
                    </a:cubicBezTo>
                    <a:cubicBezTo>
                      <a:pt x="4557" y="17895"/>
                      <a:pt x="4440" y="18045"/>
                      <a:pt x="4308" y="18208"/>
                    </a:cubicBezTo>
                    <a:cubicBezTo>
                      <a:pt x="4176" y="18371"/>
                      <a:pt x="4024" y="18522"/>
                      <a:pt x="3847" y="18656"/>
                    </a:cubicBezTo>
                    <a:cubicBezTo>
                      <a:pt x="3670" y="18790"/>
                      <a:pt x="3459" y="18854"/>
                      <a:pt x="3215" y="18854"/>
                    </a:cubicBezTo>
                    <a:cubicBezTo>
                      <a:pt x="2718" y="18854"/>
                      <a:pt x="2320" y="18499"/>
                      <a:pt x="2019" y="17790"/>
                    </a:cubicBezTo>
                    <a:cubicBezTo>
                      <a:pt x="1718" y="17080"/>
                      <a:pt x="1543" y="15971"/>
                      <a:pt x="1498" y="14456"/>
                    </a:cubicBezTo>
                    <a:lnTo>
                      <a:pt x="5367" y="14456"/>
                    </a:lnTo>
                    <a:cubicBezTo>
                      <a:pt x="5436" y="14456"/>
                      <a:pt x="5494" y="14433"/>
                      <a:pt x="5539" y="14390"/>
                    </a:cubicBezTo>
                    <a:cubicBezTo>
                      <a:pt x="5583" y="14347"/>
                      <a:pt x="5618" y="14278"/>
                      <a:pt x="5645" y="14177"/>
                    </a:cubicBezTo>
                    <a:cubicBezTo>
                      <a:pt x="5671" y="14076"/>
                      <a:pt x="5690" y="13936"/>
                      <a:pt x="5701" y="13759"/>
                    </a:cubicBezTo>
                    <a:cubicBezTo>
                      <a:pt x="5711" y="13581"/>
                      <a:pt x="5716" y="13359"/>
                      <a:pt x="5716" y="13091"/>
                    </a:cubicBezTo>
                    <a:cubicBezTo>
                      <a:pt x="5716" y="12027"/>
                      <a:pt x="5648" y="11079"/>
                      <a:pt x="5514" y="10249"/>
                    </a:cubicBezTo>
                    <a:cubicBezTo>
                      <a:pt x="5380" y="9420"/>
                      <a:pt x="5193" y="8720"/>
                      <a:pt x="4953" y="8150"/>
                    </a:cubicBezTo>
                    <a:cubicBezTo>
                      <a:pt x="4713" y="7580"/>
                      <a:pt x="4428" y="7148"/>
                      <a:pt x="4096" y="6850"/>
                    </a:cubicBezTo>
                    <a:cubicBezTo>
                      <a:pt x="3765" y="6553"/>
                      <a:pt x="3401" y="6402"/>
                      <a:pt x="3006" y="6402"/>
                    </a:cubicBezTo>
                    <a:close/>
                    <a:moveTo>
                      <a:pt x="18890" y="6402"/>
                    </a:moveTo>
                    <a:cubicBezTo>
                      <a:pt x="18422" y="6402"/>
                      <a:pt x="18003" y="6592"/>
                      <a:pt x="17631" y="6975"/>
                    </a:cubicBezTo>
                    <a:cubicBezTo>
                      <a:pt x="17259" y="7359"/>
                      <a:pt x="16943" y="7882"/>
                      <a:pt x="16684" y="8539"/>
                    </a:cubicBezTo>
                    <a:cubicBezTo>
                      <a:pt x="16426" y="9195"/>
                      <a:pt x="16228" y="9965"/>
                      <a:pt x="16089" y="10851"/>
                    </a:cubicBezTo>
                    <a:cubicBezTo>
                      <a:pt x="15951" y="11738"/>
                      <a:pt x="15884" y="12686"/>
                      <a:pt x="15884" y="13693"/>
                    </a:cubicBezTo>
                    <a:cubicBezTo>
                      <a:pt x="15884" y="14987"/>
                      <a:pt x="15962" y="16124"/>
                      <a:pt x="16121" y="17107"/>
                    </a:cubicBezTo>
                    <a:cubicBezTo>
                      <a:pt x="16279" y="18089"/>
                      <a:pt x="16498" y="18915"/>
                      <a:pt x="16775" y="19581"/>
                    </a:cubicBezTo>
                    <a:cubicBezTo>
                      <a:pt x="17051" y="20247"/>
                      <a:pt x="17375" y="20753"/>
                      <a:pt x="17750" y="21093"/>
                    </a:cubicBezTo>
                    <a:cubicBezTo>
                      <a:pt x="18124" y="21433"/>
                      <a:pt x="18529" y="21600"/>
                      <a:pt x="18965" y="21600"/>
                    </a:cubicBezTo>
                    <a:cubicBezTo>
                      <a:pt x="19184" y="21600"/>
                      <a:pt x="19410" y="21567"/>
                      <a:pt x="19644" y="21490"/>
                    </a:cubicBezTo>
                    <a:cubicBezTo>
                      <a:pt x="19878" y="21413"/>
                      <a:pt x="20106" y="21280"/>
                      <a:pt x="20332" y="21093"/>
                    </a:cubicBezTo>
                    <a:cubicBezTo>
                      <a:pt x="20558" y="20906"/>
                      <a:pt x="20776" y="20656"/>
                      <a:pt x="20983" y="20345"/>
                    </a:cubicBezTo>
                    <a:cubicBezTo>
                      <a:pt x="21191" y="20033"/>
                      <a:pt x="21377" y="19644"/>
                      <a:pt x="21544" y="19185"/>
                    </a:cubicBezTo>
                    <a:lnTo>
                      <a:pt x="21105" y="17892"/>
                    </a:lnTo>
                    <a:cubicBezTo>
                      <a:pt x="21072" y="17787"/>
                      <a:pt x="21034" y="17708"/>
                      <a:pt x="20989" y="17650"/>
                    </a:cubicBezTo>
                    <a:cubicBezTo>
                      <a:pt x="20945" y="17593"/>
                      <a:pt x="20892" y="17562"/>
                      <a:pt x="20831" y="17562"/>
                    </a:cubicBezTo>
                    <a:cubicBezTo>
                      <a:pt x="20737" y="17562"/>
                      <a:pt x="20641" y="17626"/>
                      <a:pt x="20541" y="17760"/>
                    </a:cubicBezTo>
                    <a:cubicBezTo>
                      <a:pt x="20441" y="17895"/>
                      <a:pt x="20324" y="18045"/>
                      <a:pt x="20192" y="18208"/>
                    </a:cubicBezTo>
                    <a:cubicBezTo>
                      <a:pt x="20060" y="18371"/>
                      <a:pt x="19908" y="18522"/>
                      <a:pt x="19731" y="18656"/>
                    </a:cubicBezTo>
                    <a:cubicBezTo>
                      <a:pt x="19554" y="18790"/>
                      <a:pt x="19343" y="18854"/>
                      <a:pt x="19099" y="18854"/>
                    </a:cubicBezTo>
                    <a:cubicBezTo>
                      <a:pt x="18602" y="18854"/>
                      <a:pt x="18203" y="18499"/>
                      <a:pt x="17902" y="17790"/>
                    </a:cubicBezTo>
                    <a:cubicBezTo>
                      <a:pt x="17601" y="17080"/>
                      <a:pt x="17427" y="15971"/>
                      <a:pt x="17382" y="14456"/>
                    </a:cubicBezTo>
                    <a:lnTo>
                      <a:pt x="21251" y="14456"/>
                    </a:lnTo>
                    <a:cubicBezTo>
                      <a:pt x="21320" y="14456"/>
                      <a:pt x="21378" y="14433"/>
                      <a:pt x="21422" y="14390"/>
                    </a:cubicBezTo>
                    <a:cubicBezTo>
                      <a:pt x="21467" y="14347"/>
                      <a:pt x="21502" y="14278"/>
                      <a:pt x="21528" y="14177"/>
                    </a:cubicBezTo>
                    <a:cubicBezTo>
                      <a:pt x="21555" y="14076"/>
                      <a:pt x="21574" y="13936"/>
                      <a:pt x="21584" y="13759"/>
                    </a:cubicBezTo>
                    <a:cubicBezTo>
                      <a:pt x="21594" y="13581"/>
                      <a:pt x="21600" y="13359"/>
                      <a:pt x="21600" y="13091"/>
                    </a:cubicBezTo>
                    <a:cubicBezTo>
                      <a:pt x="21600" y="12027"/>
                      <a:pt x="21532" y="11079"/>
                      <a:pt x="21398" y="10249"/>
                    </a:cubicBezTo>
                    <a:cubicBezTo>
                      <a:pt x="21263" y="9420"/>
                      <a:pt x="21077" y="8720"/>
                      <a:pt x="20837" y="8150"/>
                    </a:cubicBezTo>
                    <a:cubicBezTo>
                      <a:pt x="20597" y="7580"/>
                      <a:pt x="20312" y="7148"/>
                      <a:pt x="19980" y="6850"/>
                    </a:cubicBezTo>
                    <a:cubicBezTo>
                      <a:pt x="19649" y="6553"/>
                      <a:pt x="19284" y="6402"/>
                      <a:pt x="18890" y="6402"/>
                    </a:cubicBezTo>
                    <a:close/>
                    <a:moveTo>
                      <a:pt x="3037" y="8950"/>
                    </a:moveTo>
                    <a:cubicBezTo>
                      <a:pt x="3261" y="8950"/>
                      <a:pt x="3456" y="9037"/>
                      <a:pt x="3623" y="9214"/>
                    </a:cubicBezTo>
                    <a:cubicBezTo>
                      <a:pt x="3790" y="9392"/>
                      <a:pt x="3927" y="9634"/>
                      <a:pt x="4037" y="9941"/>
                    </a:cubicBezTo>
                    <a:cubicBezTo>
                      <a:pt x="4147" y="10248"/>
                      <a:pt x="4230" y="10605"/>
                      <a:pt x="4283" y="11013"/>
                    </a:cubicBezTo>
                    <a:cubicBezTo>
                      <a:pt x="4336" y="11420"/>
                      <a:pt x="4361" y="11852"/>
                      <a:pt x="4361" y="12312"/>
                    </a:cubicBezTo>
                    <a:lnTo>
                      <a:pt x="1530" y="12312"/>
                    </a:lnTo>
                    <a:cubicBezTo>
                      <a:pt x="1599" y="11239"/>
                      <a:pt x="1758" y="10408"/>
                      <a:pt x="2006" y="9824"/>
                    </a:cubicBezTo>
                    <a:cubicBezTo>
                      <a:pt x="2254" y="9239"/>
                      <a:pt x="2598" y="8950"/>
                      <a:pt x="3037" y="8950"/>
                    </a:cubicBezTo>
                    <a:close/>
                    <a:moveTo>
                      <a:pt x="18921" y="8950"/>
                    </a:moveTo>
                    <a:cubicBezTo>
                      <a:pt x="19145" y="8950"/>
                      <a:pt x="19340" y="9037"/>
                      <a:pt x="19507" y="9214"/>
                    </a:cubicBezTo>
                    <a:cubicBezTo>
                      <a:pt x="19673" y="9392"/>
                      <a:pt x="19811" y="9634"/>
                      <a:pt x="19921" y="9941"/>
                    </a:cubicBezTo>
                    <a:cubicBezTo>
                      <a:pt x="20031" y="10248"/>
                      <a:pt x="20114" y="10605"/>
                      <a:pt x="20167" y="11013"/>
                    </a:cubicBezTo>
                    <a:cubicBezTo>
                      <a:pt x="20220" y="11420"/>
                      <a:pt x="20245" y="11852"/>
                      <a:pt x="20245" y="12312"/>
                    </a:cubicBezTo>
                    <a:lnTo>
                      <a:pt x="17413" y="12312"/>
                    </a:lnTo>
                    <a:cubicBezTo>
                      <a:pt x="17482" y="11239"/>
                      <a:pt x="17642" y="10408"/>
                      <a:pt x="17890" y="9824"/>
                    </a:cubicBezTo>
                    <a:cubicBezTo>
                      <a:pt x="18138" y="9239"/>
                      <a:pt x="18482" y="8950"/>
                      <a:pt x="18921" y="895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7" name="Shape 104"/>
              <p:cNvSpPr/>
              <p:nvPr/>
            </p:nvSpPr>
            <p:spPr>
              <a:xfrm>
                <a:off x="507734" y="38"/>
                <a:ext cx="61111" cy="60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905"/>
                    </a:moveTo>
                    <a:cubicBezTo>
                      <a:pt x="21600" y="12378"/>
                      <a:pt x="21304" y="13757"/>
                      <a:pt x="20712" y="15044"/>
                    </a:cubicBezTo>
                    <a:cubicBezTo>
                      <a:pt x="20121" y="16333"/>
                      <a:pt x="19334" y="17458"/>
                      <a:pt x="18355" y="18427"/>
                    </a:cubicBezTo>
                    <a:cubicBezTo>
                      <a:pt x="17373" y="19393"/>
                      <a:pt x="16223" y="20163"/>
                      <a:pt x="14902" y="20739"/>
                    </a:cubicBezTo>
                    <a:cubicBezTo>
                      <a:pt x="13580" y="21315"/>
                      <a:pt x="12167" y="21600"/>
                      <a:pt x="10664" y="21600"/>
                    </a:cubicBezTo>
                    <a:cubicBezTo>
                      <a:pt x="9204" y="21600"/>
                      <a:pt x="7827" y="21315"/>
                      <a:pt x="6528" y="20739"/>
                    </a:cubicBezTo>
                    <a:cubicBezTo>
                      <a:pt x="5230" y="20163"/>
                      <a:pt x="4104" y="19393"/>
                      <a:pt x="3144" y="18427"/>
                    </a:cubicBezTo>
                    <a:cubicBezTo>
                      <a:pt x="2188" y="17458"/>
                      <a:pt x="1424" y="16333"/>
                      <a:pt x="856" y="15044"/>
                    </a:cubicBezTo>
                    <a:cubicBezTo>
                      <a:pt x="285" y="13757"/>
                      <a:pt x="0" y="12378"/>
                      <a:pt x="0" y="10905"/>
                    </a:cubicBezTo>
                    <a:cubicBezTo>
                      <a:pt x="0" y="9384"/>
                      <a:pt x="285" y="7960"/>
                      <a:pt x="856" y="6625"/>
                    </a:cubicBezTo>
                    <a:cubicBezTo>
                      <a:pt x="1424" y="5294"/>
                      <a:pt x="2188" y="4142"/>
                      <a:pt x="3144" y="3176"/>
                    </a:cubicBezTo>
                    <a:cubicBezTo>
                      <a:pt x="4104" y="2207"/>
                      <a:pt x="5230" y="1440"/>
                      <a:pt x="6528" y="864"/>
                    </a:cubicBezTo>
                    <a:cubicBezTo>
                      <a:pt x="7827" y="288"/>
                      <a:pt x="9204" y="0"/>
                      <a:pt x="10664" y="0"/>
                    </a:cubicBezTo>
                    <a:cubicBezTo>
                      <a:pt x="12167" y="0"/>
                      <a:pt x="13580" y="288"/>
                      <a:pt x="14902" y="864"/>
                    </a:cubicBezTo>
                    <a:cubicBezTo>
                      <a:pt x="16223" y="1440"/>
                      <a:pt x="17373" y="2207"/>
                      <a:pt x="18355" y="3176"/>
                    </a:cubicBezTo>
                    <a:cubicBezTo>
                      <a:pt x="19334" y="4142"/>
                      <a:pt x="20121" y="5294"/>
                      <a:pt x="20712" y="6625"/>
                    </a:cubicBezTo>
                    <a:cubicBezTo>
                      <a:pt x="21304" y="7960"/>
                      <a:pt x="21600" y="9384"/>
                      <a:pt x="21600" y="109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8" name="Shape 105"/>
              <p:cNvSpPr/>
              <p:nvPr/>
            </p:nvSpPr>
            <p:spPr>
              <a:xfrm>
                <a:off x="219444" y="301237"/>
                <a:ext cx="161475" cy="109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2" h="21146" extrusionOk="0">
                    <a:moveTo>
                      <a:pt x="1577" y="19040"/>
                    </a:moveTo>
                    <a:cubicBezTo>
                      <a:pt x="1714" y="20510"/>
                      <a:pt x="2628" y="21424"/>
                      <a:pt x="3607" y="21069"/>
                    </a:cubicBezTo>
                    <a:lnTo>
                      <a:pt x="19941" y="15160"/>
                    </a:lnTo>
                    <a:cubicBezTo>
                      <a:pt x="20921" y="14805"/>
                      <a:pt x="21479" y="13354"/>
                      <a:pt x="21182" y="11936"/>
                    </a:cubicBezTo>
                    <a:lnTo>
                      <a:pt x="19979" y="6182"/>
                    </a:lnTo>
                    <a:cubicBezTo>
                      <a:pt x="19682" y="4764"/>
                      <a:pt x="18621" y="3439"/>
                      <a:pt x="17622" y="3239"/>
                    </a:cubicBezTo>
                    <a:lnTo>
                      <a:pt x="1584" y="24"/>
                    </a:lnTo>
                    <a:cubicBezTo>
                      <a:pt x="585" y="-176"/>
                      <a:pt x="-121" y="863"/>
                      <a:pt x="17" y="2334"/>
                    </a:cubicBezTo>
                    <a:cubicBezTo>
                      <a:pt x="17" y="2334"/>
                      <a:pt x="1577" y="19040"/>
                      <a:pt x="1577" y="1904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19" name="Shape 106"/>
              <p:cNvSpPr/>
              <p:nvPr/>
            </p:nvSpPr>
            <p:spPr>
              <a:xfrm>
                <a:off x="-1" y="271117"/>
                <a:ext cx="208744" cy="193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1341" extrusionOk="0">
                    <a:moveTo>
                      <a:pt x="2843" y="14"/>
                    </a:moveTo>
                    <a:cubicBezTo>
                      <a:pt x="2063" y="-100"/>
                      <a:pt x="1377" y="496"/>
                      <a:pt x="1317" y="1337"/>
                    </a:cubicBezTo>
                    <a:lnTo>
                      <a:pt x="4" y="20135"/>
                    </a:lnTo>
                    <a:cubicBezTo>
                      <a:pt x="-55" y="20976"/>
                      <a:pt x="522" y="21500"/>
                      <a:pt x="1287" y="21298"/>
                    </a:cubicBezTo>
                    <a:lnTo>
                      <a:pt x="20243" y="16301"/>
                    </a:lnTo>
                    <a:cubicBezTo>
                      <a:pt x="21007" y="16100"/>
                      <a:pt x="21545" y="15251"/>
                      <a:pt x="21438" y="14414"/>
                    </a:cubicBezTo>
                    <a:lnTo>
                      <a:pt x="20107" y="4028"/>
                    </a:lnTo>
                    <a:cubicBezTo>
                      <a:pt x="19999" y="3191"/>
                      <a:pt x="19274" y="2414"/>
                      <a:pt x="18494" y="2300"/>
                    </a:cubicBezTo>
                    <a:cubicBezTo>
                      <a:pt x="18494" y="2300"/>
                      <a:pt x="2843" y="14"/>
                      <a:pt x="2843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sp>
            <p:nvSpPr>
              <p:cNvPr id="20" name="Shape 107"/>
              <p:cNvSpPr/>
              <p:nvPr/>
            </p:nvSpPr>
            <p:spPr>
              <a:xfrm>
                <a:off x="17211" y="60278"/>
                <a:ext cx="172543" cy="213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1" h="21332" extrusionOk="0">
                    <a:moveTo>
                      <a:pt x="18935" y="5676"/>
                    </a:moveTo>
                    <a:cubicBezTo>
                      <a:pt x="18806" y="4918"/>
                      <a:pt x="17963" y="4096"/>
                      <a:pt x="17064" y="3848"/>
                    </a:cubicBezTo>
                    <a:lnTo>
                      <a:pt x="3329" y="71"/>
                    </a:lnTo>
                    <a:cubicBezTo>
                      <a:pt x="2430" y="-177"/>
                      <a:pt x="1635" y="245"/>
                      <a:pt x="1564" y="1008"/>
                    </a:cubicBezTo>
                    <a:lnTo>
                      <a:pt x="4" y="17737"/>
                    </a:lnTo>
                    <a:cubicBezTo>
                      <a:pt x="-66" y="18499"/>
                      <a:pt x="647" y="19208"/>
                      <a:pt x="1588" y="19312"/>
                    </a:cubicBezTo>
                    <a:lnTo>
                      <a:pt x="19927" y="21320"/>
                    </a:lnTo>
                    <a:cubicBezTo>
                      <a:pt x="20869" y="21423"/>
                      <a:pt x="21534" y="20888"/>
                      <a:pt x="21405" y="20129"/>
                    </a:cubicBezTo>
                    <a:cubicBezTo>
                      <a:pt x="21405" y="20129"/>
                      <a:pt x="18935" y="5676"/>
                      <a:pt x="18935" y="5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</p:grp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472252" y="1417179"/>
            <a:ext cx="5329238" cy="45320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ctr">
              <a:defRPr sz="2000">
                <a:latin typeface="Lato Light"/>
                <a:cs typeface="Lato Light"/>
              </a:defRPr>
            </a:lvl1pPr>
          </a:lstStyle>
          <a:p>
            <a:pPr lvl="0"/>
            <a:r>
              <a:rPr lang="en-US" dirty="0"/>
              <a:t>Insert your sample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811963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49" r:id="rId6"/>
    <p:sldLayoutId id="2147483658" r:id="rId7"/>
    <p:sldLayoutId id="2147483659" r:id="rId8"/>
    <p:sldLayoutId id="2147483660" r:id="rId9"/>
    <p:sldLayoutId id="2147483650" r:id="rId10"/>
    <p:sldLayoutId id="2147483651" r:id="rId11"/>
    <p:sldLayoutId id="2147483652" r:id="rId12"/>
  </p:sldLayoutIdLst>
  <p:transition spd="med"/>
  <p:hf sldNum="0" hdr="0" ftr="0" dt="0"/>
  <p:txStyles>
    <p:titleStyle>
      <a:lvl1pPr algn="ctr" defTabSz="8255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algn="ctr" defTabSz="825500">
        <a:defRPr sz="44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44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44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44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44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44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44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44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44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8.jp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10181318" y="2954521"/>
            <a:ext cx="4038298" cy="4036476"/>
            <a:chOff x="0" y="0"/>
            <a:chExt cx="4038297" cy="4036475"/>
          </a:xfrm>
        </p:grpSpPr>
        <p:sp>
          <p:nvSpPr>
            <p:cNvPr id="33" name="Shape 33"/>
            <p:cNvSpPr/>
            <p:nvPr/>
          </p:nvSpPr>
          <p:spPr>
            <a:xfrm>
              <a:off x="0" y="0"/>
              <a:ext cx="4036476" cy="4036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1110936" y="17957"/>
              <a:ext cx="2927362" cy="3159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1" h="21131" extrusionOk="0">
                  <a:moveTo>
                    <a:pt x="7753" y="24"/>
                  </a:moveTo>
                  <a:cubicBezTo>
                    <a:pt x="1742" y="-469"/>
                    <a:pt x="-2169" y="6468"/>
                    <a:pt x="1304" y="11475"/>
                  </a:cubicBezTo>
                  <a:lnTo>
                    <a:pt x="16968" y="21131"/>
                  </a:lnTo>
                  <a:cubicBezTo>
                    <a:pt x="18273" y="19135"/>
                    <a:pt x="19001" y="16988"/>
                    <a:pt x="19214" y="14833"/>
                  </a:cubicBezTo>
                  <a:cubicBezTo>
                    <a:pt x="19431" y="12641"/>
                    <a:pt x="19117" y="10435"/>
                    <a:pt x="18302" y="8391"/>
                  </a:cubicBezTo>
                  <a:cubicBezTo>
                    <a:pt x="16843" y="4733"/>
                    <a:pt x="13843" y="1914"/>
                    <a:pt x="10193" y="573"/>
                  </a:cubicBezTo>
                  <a:cubicBezTo>
                    <a:pt x="9412" y="286"/>
                    <a:pt x="8599" y="94"/>
                    <a:pt x="7753" y="2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7016" y="4156"/>
              <a:ext cx="2297073" cy="3355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4" h="21351" extrusionOk="0">
                  <a:moveTo>
                    <a:pt x="21274" y="128"/>
                  </a:moveTo>
                  <a:lnTo>
                    <a:pt x="4608" y="21351"/>
                  </a:lnTo>
                  <a:cubicBezTo>
                    <a:pt x="2175" y="19386"/>
                    <a:pt x="684" y="17032"/>
                    <a:pt x="186" y="14587"/>
                  </a:cubicBezTo>
                  <a:cubicBezTo>
                    <a:pt x="-326" y="12073"/>
                    <a:pt x="210" y="9452"/>
                    <a:pt x="1926" y="7076"/>
                  </a:cubicBezTo>
                  <a:cubicBezTo>
                    <a:pt x="3746" y="4558"/>
                    <a:pt x="6685" y="2596"/>
                    <a:pt x="10188" y="1382"/>
                  </a:cubicBezTo>
                  <a:cubicBezTo>
                    <a:pt x="13538" y="222"/>
                    <a:pt x="17391" y="-249"/>
                    <a:pt x="21274" y="12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48670" y="148670"/>
              <a:ext cx="3739135" cy="3739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8" name="Shape 38"/>
          <p:cNvSpPr/>
          <p:nvPr/>
        </p:nvSpPr>
        <p:spPr>
          <a:xfrm>
            <a:off x="9338052" y="9203852"/>
            <a:ext cx="570789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00BD96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0" dirty="0">
                <a:solidFill>
                  <a:schemeClr val="accent2"/>
                </a:solidFill>
              </a:rPr>
              <a:t>Welcome</a:t>
            </a:r>
          </a:p>
        </p:txBody>
      </p:sp>
      <p:sp>
        <p:nvSpPr>
          <p:cNvPr id="39" name="Shape 39"/>
          <p:cNvSpPr/>
          <p:nvPr/>
        </p:nvSpPr>
        <p:spPr>
          <a:xfrm>
            <a:off x="2522315" y="10940421"/>
            <a:ext cx="19339371" cy="86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120000"/>
              </a:lnSpc>
              <a:defRPr sz="2000">
                <a:solidFill>
                  <a:srgbClr val="1A202E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dirty="0" err="1">
                <a:solidFill>
                  <a:srgbClr val="1A202E"/>
                </a:solidFill>
              </a:rPr>
              <a:t>Lorem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ipsum</a:t>
            </a:r>
            <a:r>
              <a:rPr sz="2000" dirty="0">
                <a:solidFill>
                  <a:srgbClr val="1A202E"/>
                </a:solidFill>
              </a:rPr>
              <a:t> dolor sit </a:t>
            </a:r>
            <a:r>
              <a:rPr sz="2000" dirty="0" err="1">
                <a:solidFill>
                  <a:srgbClr val="1A202E"/>
                </a:solidFill>
              </a:rPr>
              <a:t>amet</a:t>
            </a:r>
            <a:r>
              <a:rPr sz="2000" dirty="0">
                <a:solidFill>
                  <a:srgbClr val="1A202E"/>
                </a:solidFill>
              </a:rPr>
              <a:t>, </a:t>
            </a:r>
            <a:r>
              <a:rPr sz="2000" dirty="0" err="1">
                <a:solidFill>
                  <a:srgbClr val="1A202E"/>
                </a:solidFill>
              </a:rPr>
              <a:t>consectetuer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adipiscing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elit</a:t>
            </a:r>
            <a:r>
              <a:rPr sz="2000" dirty="0">
                <a:solidFill>
                  <a:srgbClr val="1A202E"/>
                </a:solidFill>
              </a:rPr>
              <a:t>, </a:t>
            </a:r>
            <a:r>
              <a:rPr sz="2000" dirty="0" err="1">
                <a:solidFill>
                  <a:srgbClr val="1A202E"/>
                </a:solidFill>
              </a:rPr>
              <a:t>sed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diam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nonummy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nibh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euismod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tincidunt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ut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laoreet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dolore</a:t>
            </a:r>
            <a:r>
              <a:rPr sz="2000" dirty="0">
                <a:solidFill>
                  <a:srgbClr val="1A202E"/>
                </a:solidFill>
              </a:rPr>
              <a:t> magna </a:t>
            </a:r>
            <a:r>
              <a:rPr sz="2000" dirty="0" err="1">
                <a:solidFill>
                  <a:srgbClr val="1A202E"/>
                </a:solidFill>
              </a:rPr>
              <a:t>aliquam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erat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volutpat</a:t>
            </a:r>
            <a:r>
              <a:rPr sz="2000" dirty="0">
                <a:solidFill>
                  <a:srgbClr val="1A202E"/>
                </a:solidFill>
              </a:rPr>
              <a:t>. </a:t>
            </a:r>
            <a:r>
              <a:rPr sz="2000" dirty="0" err="1">
                <a:solidFill>
                  <a:srgbClr val="1A202E"/>
                </a:solidFill>
              </a:rPr>
              <a:t>Ut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wisi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enim</a:t>
            </a:r>
            <a:r>
              <a:rPr sz="2000" dirty="0">
                <a:solidFill>
                  <a:srgbClr val="1A202E"/>
                </a:solidFill>
              </a:rPr>
              <a:t> ad minim </a:t>
            </a:r>
            <a:r>
              <a:rPr sz="2000" dirty="0" err="1">
                <a:solidFill>
                  <a:srgbClr val="1A202E"/>
                </a:solidFill>
              </a:rPr>
              <a:t>veniam</a:t>
            </a:r>
            <a:r>
              <a:rPr sz="2000" dirty="0">
                <a:solidFill>
                  <a:srgbClr val="1A202E"/>
                </a:solidFill>
              </a:rPr>
              <a:t>, </a:t>
            </a:r>
            <a:r>
              <a:rPr sz="2000" dirty="0" err="1">
                <a:solidFill>
                  <a:srgbClr val="1A202E"/>
                </a:solidFill>
              </a:rPr>
              <a:t>quis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nostrud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exerci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tation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ullamcorper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suscipit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lobortis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nisl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ut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aliquip</a:t>
            </a:r>
            <a:r>
              <a:rPr sz="2000" dirty="0">
                <a:solidFill>
                  <a:srgbClr val="1A202E"/>
                </a:solidFill>
              </a:rPr>
              <a:t> ex </a:t>
            </a:r>
            <a:r>
              <a:rPr sz="2000" dirty="0" err="1">
                <a:solidFill>
                  <a:srgbClr val="1A202E"/>
                </a:solidFill>
              </a:rPr>
              <a:t>ea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commodo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consequat</a:t>
            </a:r>
            <a:r>
              <a:rPr sz="2000" dirty="0">
                <a:solidFill>
                  <a:srgbClr val="1A202E"/>
                </a:solidFill>
              </a:rPr>
              <a:t>. </a:t>
            </a:r>
            <a:r>
              <a:rPr sz="2000" dirty="0" err="1">
                <a:solidFill>
                  <a:srgbClr val="1A202E"/>
                </a:solidFill>
              </a:rPr>
              <a:t>Duis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autem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vel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eum</a:t>
            </a:r>
            <a:r>
              <a:rPr sz="2000" dirty="0">
                <a:solidFill>
                  <a:srgbClr val="1A202E"/>
                </a:solidFill>
              </a:rPr>
              <a:t> </a:t>
            </a:r>
            <a:r>
              <a:rPr sz="2000" dirty="0" err="1">
                <a:solidFill>
                  <a:srgbClr val="1A202E"/>
                </a:solidFill>
              </a:rPr>
              <a:t>iriure</a:t>
            </a:r>
            <a:r>
              <a:rPr sz="2000" dirty="0">
                <a:solidFill>
                  <a:srgbClr val="1A202E"/>
                </a:solidFill>
              </a:rPr>
              <a:t>.</a:t>
            </a:r>
          </a:p>
        </p:txBody>
      </p:sp>
      <p:sp>
        <p:nvSpPr>
          <p:cNvPr id="40" name="Shape 40"/>
          <p:cNvSpPr/>
          <p:nvPr/>
        </p:nvSpPr>
        <p:spPr>
          <a:xfrm flipV="1">
            <a:off x="1731839" y="10753270"/>
            <a:ext cx="20920322" cy="2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grpSp>
        <p:nvGrpSpPr>
          <p:cNvPr id="47" name="Group 47"/>
          <p:cNvGrpSpPr/>
          <p:nvPr/>
        </p:nvGrpSpPr>
        <p:grpSpPr>
          <a:xfrm>
            <a:off x="10916866" y="4003883"/>
            <a:ext cx="2605793" cy="1308622"/>
            <a:chOff x="0" y="0"/>
            <a:chExt cx="2605792" cy="1308620"/>
          </a:xfrm>
        </p:grpSpPr>
        <p:sp>
          <p:nvSpPr>
            <p:cNvPr id="41" name="Shape 41"/>
            <p:cNvSpPr/>
            <p:nvPr/>
          </p:nvSpPr>
          <p:spPr>
            <a:xfrm>
              <a:off x="1064061" y="789944"/>
              <a:ext cx="1541732" cy="357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r">
                <a:defRPr sz="1500"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pPr lvl="0">
                <a:defRPr sz="1800"/>
              </a:pPr>
              <a:r>
                <a:rPr sz="1500"/>
                <a:t>PRESENTATION</a:t>
              </a:r>
            </a:p>
          </p:txBody>
        </p:sp>
        <p:sp>
          <p:nvSpPr>
            <p:cNvPr id="42" name="Shape 42"/>
            <p:cNvSpPr/>
            <p:nvPr/>
          </p:nvSpPr>
          <p:spPr>
            <a:xfrm>
              <a:off x="617982" y="0"/>
              <a:ext cx="1927616" cy="817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17" y="0"/>
                  </a:moveTo>
                  <a:lnTo>
                    <a:pt x="6517" y="21372"/>
                  </a:lnTo>
                  <a:lnTo>
                    <a:pt x="8021" y="21372"/>
                  </a:lnTo>
                  <a:lnTo>
                    <a:pt x="8021" y="0"/>
                  </a:lnTo>
                  <a:cubicBezTo>
                    <a:pt x="8021" y="0"/>
                    <a:pt x="6517" y="0"/>
                    <a:pt x="6517" y="0"/>
                  </a:cubicBezTo>
                  <a:close/>
                  <a:moveTo>
                    <a:pt x="13199" y="1924"/>
                  </a:moveTo>
                  <a:cubicBezTo>
                    <a:pt x="13109" y="1924"/>
                    <a:pt x="13033" y="1972"/>
                    <a:pt x="12974" y="2078"/>
                  </a:cubicBezTo>
                  <a:cubicBezTo>
                    <a:pt x="12915" y="2183"/>
                    <a:pt x="12878" y="2334"/>
                    <a:pt x="12862" y="2526"/>
                  </a:cubicBezTo>
                  <a:lnTo>
                    <a:pt x="12544" y="6556"/>
                  </a:lnTo>
                  <a:lnTo>
                    <a:pt x="11538" y="6938"/>
                  </a:lnTo>
                  <a:lnTo>
                    <a:pt x="11538" y="8348"/>
                  </a:lnTo>
                  <a:cubicBezTo>
                    <a:pt x="11538" y="8597"/>
                    <a:pt x="11566" y="8788"/>
                    <a:pt x="11625" y="8913"/>
                  </a:cubicBezTo>
                  <a:cubicBezTo>
                    <a:pt x="11684" y="9037"/>
                    <a:pt x="11756" y="9097"/>
                    <a:pt x="11837" y="9097"/>
                  </a:cubicBezTo>
                  <a:lnTo>
                    <a:pt x="12473" y="9097"/>
                  </a:lnTo>
                  <a:lnTo>
                    <a:pt x="12473" y="17342"/>
                  </a:lnTo>
                  <a:cubicBezTo>
                    <a:pt x="12473" y="18617"/>
                    <a:pt x="12619" y="19614"/>
                    <a:pt x="12912" y="20337"/>
                  </a:cubicBezTo>
                  <a:cubicBezTo>
                    <a:pt x="13205" y="21061"/>
                    <a:pt x="13620" y="21424"/>
                    <a:pt x="14161" y="21424"/>
                  </a:cubicBezTo>
                  <a:cubicBezTo>
                    <a:pt x="14466" y="21424"/>
                    <a:pt x="14761" y="21313"/>
                    <a:pt x="15046" y="21093"/>
                  </a:cubicBezTo>
                  <a:cubicBezTo>
                    <a:pt x="15331" y="20873"/>
                    <a:pt x="15583" y="20548"/>
                    <a:pt x="15803" y="20117"/>
                  </a:cubicBezTo>
                  <a:lnTo>
                    <a:pt x="15351" y="18384"/>
                  </a:lnTo>
                  <a:cubicBezTo>
                    <a:pt x="15319" y="18279"/>
                    <a:pt x="15289" y="18202"/>
                    <a:pt x="15261" y="18149"/>
                  </a:cubicBezTo>
                  <a:cubicBezTo>
                    <a:pt x="15232" y="18096"/>
                    <a:pt x="15193" y="18069"/>
                    <a:pt x="15149" y="18069"/>
                  </a:cubicBezTo>
                  <a:cubicBezTo>
                    <a:pt x="15112" y="18069"/>
                    <a:pt x="15076" y="18096"/>
                    <a:pt x="15040" y="18149"/>
                  </a:cubicBezTo>
                  <a:cubicBezTo>
                    <a:pt x="15003" y="18202"/>
                    <a:pt x="14962" y="18260"/>
                    <a:pt x="14915" y="18318"/>
                  </a:cubicBezTo>
                  <a:cubicBezTo>
                    <a:pt x="14868" y="18375"/>
                    <a:pt x="14813" y="18427"/>
                    <a:pt x="14750" y="18480"/>
                  </a:cubicBezTo>
                  <a:cubicBezTo>
                    <a:pt x="14687" y="18533"/>
                    <a:pt x="14610" y="18560"/>
                    <a:pt x="14516" y="18560"/>
                  </a:cubicBezTo>
                  <a:cubicBezTo>
                    <a:pt x="14353" y="18560"/>
                    <a:pt x="14221" y="18431"/>
                    <a:pt x="14124" y="18171"/>
                  </a:cubicBezTo>
                  <a:cubicBezTo>
                    <a:pt x="14026" y="17913"/>
                    <a:pt x="13977" y="17553"/>
                    <a:pt x="13977" y="17092"/>
                  </a:cubicBezTo>
                  <a:lnTo>
                    <a:pt x="13977" y="9097"/>
                  </a:lnTo>
                  <a:lnTo>
                    <a:pt x="15625" y="9097"/>
                  </a:lnTo>
                  <a:lnTo>
                    <a:pt x="15625" y="6564"/>
                  </a:lnTo>
                  <a:lnTo>
                    <a:pt x="13977" y="6564"/>
                  </a:lnTo>
                  <a:lnTo>
                    <a:pt x="13977" y="1924"/>
                  </a:lnTo>
                  <a:lnTo>
                    <a:pt x="13199" y="1924"/>
                  </a:lnTo>
                  <a:close/>
                  <a:moveTo>
                    <a:pt x="9367" y="6079"/>
                  </a:moveTo>
                  <a:lnTo>
                    <a:pt x="9367" y="21380"/>
                  </a:lnTo>
                  <a:lnTo>
                    <a:pt x="10875" y="21380"/>
                  </a:lnTo>
                  <a:lnTo>
                    <a:pt x="10875" y="6086"/>
                  </a:lnTo>
                  <a:cubicBezTo>
                    <a:pt x="10855" y="6108"/>
                    <a:pt x="10836" y="6132"/>
                    <a:pt x="10816" y="6153"/>
                  </a:cubicBezTo>
                  <a:cubicBezTo>
                    <a:pt x="10596" y="6375"/>
                    <a:pt x="10361" y="6483"/>
                    <a:pt x="10112" y="6483"/>
                  </a:cubicBezTo>
                  <a:cubicBezTo>
                    <a:pt x="9870" y="6483"/>
                    <a:pt x="9642" y="6375"/>
                    <a:pt x="9426" y="6153"/>
                  </a:cubicBezTo>
                  <a:cubicBezTo>
                    <a:pt x="9405" y="6131"/>
                    <a:pt x="9387" y="6102"/>
                    <a:pt x="9367" y="6079"/>
                  </a:cubicBezTo>
                  <a:close/>
                  <a:moveTo>
                    <a:pt x="3006" y="6402"/>
                  </a:moveTo>
                  <a:cubicBezTo>
                    <a:pt x="2538" y="6402"/>
                    <a:pt x="2120" y="6592"/>
                    <a:pt x="1748" y="6975"/>
                  </a:cubicBezTo>
                  <a:cubicBezTo>
                    <a:pt x="1375" y="7359"/>
                    <a:pt x="1059" y="7882"/>
                    <a:pt x="801" y="8539"/>
                  </a:cubicBezTo>
                  <a:cubicBezTo>
                    <a:pt x="542" y="9195"/>
                    <a:pt x="344" y="9965"/>
                    <a:pt x="206" y="10851"/>
                  </a:cubicBezTo>
                  <a:cubicBezTo>
                    <a:pt x="67" y="11738"/>
                    <a:pt x="0" y="12686"/>
                    <a:pt x="0" y="13693"/>
                  </a:cubicBezTo>
                  <a:cubicBezTo>
                    <a:pt x="0" y="14987"/>
                    <a:pt x="78" y="16124"/>
                    <a:pt x="237" y="17107"/>
                  </a:cubicBezTo>
                  <a:cubicBezTo>
                    <a:pt x="395" y="18089"/>
                    <a:pt x="614" y="18915"/>
                    <a:pt x="891" y="19581"/>
                  </a:cubicBezTo>
                  <a:cubicBezTo>
                    <a:pt x="1167" y="20247"/>
                    <a:pt x="1492" y="20753"/>
                    <a:pt x="1866" y="21093"/>
                  </a:cubicBezTo>
                  <a:cubicBezTo>
                    <a:pt x="2240" y="21433"/>
                    <a:pt x="2646" y="21600"/>
                    <a:pt x="3081" y="21600"/>
                  </a:cubicBezTo>
                  <a:cubicBezTo>
                    <a:pt x="3300" y="21600"/>
                    <a:pt x="3526" y="21567"/>
                    <a:pt x="3760" y="21490"/>
                  </a:cubicBezTo>
                  <a:cubicBezTo>
                    <a:pt x="3994" y="21413"/>
                    <a:pt x="4223" y="21280"/>
                    <a:pt x="4448" y="21093"/>
                  </a:cubicBezTo>
                  <a:cubicBezTo>
                    <a:pt x="4674" y="20906"/>
                    <a:pt x="4892" y="20656"/>
                    <a:pt x="5099" y="20345"/>
                  </a:cubicBezTo>
                  <a:cubicBezTo>
                    <a:pt x="5307" y="20033"/>
                    <a:pt x="5493" y="19644"/>
                    <a:pt x="5660" y="19185"/>
                  </a:cubicBezTo>
                  <a:lnTo>
                    <a:pt x="5221" y="17892"/>
                  </a:lnTo>
                  <a:cubicBezTo>
                    <a:pt x="5188" y="17787"/>
                    <a:pt x="5150" y="17708"/>
                    <a:pt x="5106" y="17650"/>
                  </a:cubicBezTo>
                  <a:cubicBezTo>
                    <a:pt x="5061" y="17593"/>
                    <a:pt x="5008" y="17562"/>
                    <a:pt x="4947" y="17562"/>
                  </a:cubicBezTo>
                  <a:cubicBezTo>
                    <a:pt x="4853" y="17562"/>
                    <a:pt x="4757" y="17626"/>
                    <a:pt x="4657" y="17760"/>
                  </a:cubicBezTo>
                  <a:cubicBezTo>
                    <a:pt x="4557" y="17895"/>
                    <a:pt x="4440" y="18045"/>
                    <a:pt x="4308" y="18208"/>
                  </a:cubicBezTo>
                  <a:cubicBezTo>
                    <a:pt x="4176" y="18371"/>
                    <a:pt x="4024" y="18522"/>
                    <a:pt x="3847" y="18656"/>
                  </a:cubicBezTo>
                  <a:cubicBezTo>
                    <a:pt x="3670" y="18790"/>
                    <a:pt x="3459" y="18854"/>
                    <a:pt x="3215" y="18854"/>
                  </a:cubicBezTo>
                  <a:cubicBezTo>
                    <a:pt x="2718" y="18854"/>
                    <a:pt x="2320" y="18499"/>
                    <a:pt x="2019" y="17790"/>
                  </a:cubicBezTo>
                  <a:cubicBezTo>
                    <a:pt x="1718" y="17080"/>
                    <a:pt x="1543" y="15971"/>
                    <a:pt x="1498" y="14456"/>
                  </a:cubicBezTo>
                  <a:lnTo>
                    <a:pt x="5367" y="14456"/>
                  </a:lnTo>
                  <a:cubicBezTo>
                    <a:pt x="5436" y="14456"/>
                    <a:pt x="5494" y="14433"/>
                    <a:pt x="5539" y="14390"/>
                  </a:cubicBezTo>
                  <a:cubicBezTo>
                    <a:pt x="5583" y="14347"/>
                    <a:pt x="5618" y="14278"/>
                    <a:pt x="5645" y="14177"/>
                  </a:cubicBezTo>
                  <a:cubicBezTo>
                    <a:pt x="5671" y="14076"/>
                    <a:pt x="5690" y="13936"/>
                    <a:pt x="5701" y="13759"/>
                  </a:cubicBezTo>
                  <a:cubicBezTo>
                    <a:pt x="5711" y="13581"/>
                    <a:pt x="5716" y="13359"/>
                    <a:pt x="5716" y="13091"/>
                  </a:cubicBezTo>
                  <a:cubicBezTo>
                    <a:pt x="5716" y="12027"/>
                    <a:pt x="5648" y="11079"/>
                    <a:pt x="5514" y="10249"/>
                  </a:cubicBezTo>
                  <a:cubicBezTo>
                    <a:pt x="5380" y="9420"/>
                    <a:pt x="5193" y="8720"/>
                    <a:pt x="4953" y="8150"/>
                  </a:cubicBezTo>
                  <a:cubicBezTo>
                    <a:pt x="4713" y="7580"/>
                    <a:pt x="4428" y="7148"/>
                    <a:pt x="4096" y="6850"/>
                  </a:cubicBezTo>
                  <a:cubicBezTo>
                    <a:pt x="3765" y="6553"/>
                    <a:pt x="3401" y="6402"/>
                    <a:pt x="3006" y="6402"/>
                  </a:cubicBezTo>
                  <a:close/>
                  <a:moveTo>
                    <a:pt x="18890" y="6402"/>
                  </a:moveTo>
                  <a:cubicBezTo>
                    <a:pt x="18422" y="6402"/>
                    <a:pt x="18003" y="6592"/>
                    <a:pt x="17631" y="6975"/>
                  </a:cubicBezTo>
                  <a:cubicBezTo>
                    <a:pt x="17259" y="7359"/>
                    <a:pt x="16943" y="7882"/>
                    <a:pt x="16684" y="8539"/>
                  </a:cubicBezTo>
                  <a:cubicBezTo>
                    <a:pt x="16426" y="9195"/>
                    <a:pt x="16228" y="9965"/>
                    <a:pt x="16089" y="10851"/>
                  </a:cubicBezTo>
                  <a:cubicBezTo>
                    <a:pt x="15951" y="11738"/>
                    <a:pt x="15884" y="12686"/>
                    <a:pt x="15884" y="13693"/>
                  </a:cubicBezTo>
                  <a:cubicBezTo>
                    <a:pt x="15884" y="14987"/>
                    <a:pt x="15962" y="16124"/>
                    <a:pt x="16121" y="17107"/>
                  </a:cubicBezTo>
                  <a:cubicBezTo>
                    <a:pt x="16279" y="18089"/>
                    <a:pt x="16498" y="18915"/>
                    <a:pt x="16775" y="19581"/>
                  </a:cubicBezTo>
                  <a:cubicBezTo>
                    <a:pt x="17051" y="20247"/>
                    <a:pt x="17375" y="20753"/>
                    <a:pt x="17750" y="21093"/>
                  </a:cubicBezTo>
                  <a:cubicBezTo>
                    <a:pt x="18124" y="21433"/>
                    <a:pt x="18529" y="21600"/>
                    <a:pt x="18965" y="21600"/>
                  </a:cubicBezTo>
                  <a:cubicBezTo>
                    <a:pt x="19184" y="21600"/>
                    <a:pt x="19410" y="21567"/>
                    <a:pt x="19644" y="21490"/>
                  </a:cubicBezTo>
                  <a:cubicBezTo>
                    <a:pt x="19878" y="21413"/>
                    <a:pt x="20106" y="21280"/>
                    <a:pt x="20332" y="21093"/>
                  </a:cubicBezTo>
                  <a:cubicBezTo>
                    <a:pt x="20558" y="20906"/>
                    <a:pt x="20776" y="20656"/>
                    <a:pt x="20983" y="20345"/>
                  </a:cubicBezTo>
                  <a:cubicBezTo>
                    <a:pt x="21191" y="20033"/>
                    <a:pt x="21377" y="19644"/>
                    <a:pt x="21544" y="19185"/>
                  </a:cubicBezTo>
                  <a:lnTo>
                    <a:pt x="21105" y="17892"/>
                  </a:lnTo>
                  <a:cubicBezTo>
                    <a:pt x="21072" y="17787"/>
                    <a:pt x="21034" y="17708"/>
                    <a:pt x="20989" y="17650"/>
                  </a:cubicBezTo>
                  <a:cubicBezTo>
                    <a:pt x="20945" y="17593"/>
                    <a:pt x="20892" y="17562"/>
                    <a:pt x="20831" y="17562"/>
                  </a:cubicBezTo>
                  <a:cubicBezTo>
                    <a:pt x="20737" y="17562"/>
                    <a:pt x="20641" y="17626"/>
                    <a:pt x="20541" y="17760"/>
                  </a:cubicBezTo>
                  <a:cubicBezTo>
                    <a:pt x="20441" y="17895"/>
                    <a:pt x="20324" y="18045"/>
                    <a:pt x="20192" y="18208"/>
                  </a:cubicBezTo>
                  <a:cubicBezTo>
                    <a:pt x="20060" y="18371"/>
                    <a:pt x="19908" y="18522"/>
                    <a:pt x="19731" y="18656"/>
                  </a:cubicBezTo>
                  <a:cubicBezTo>
                    <a:pt x="19554" y="18790"/>
                    <a:pt x="19343" y="18854"/>
                    <a:pt x="19099" y="18854"/>
                  </a:cubicBezTo>
                  <a:cubicBezTo>
                    <a:pt x="18602" y="18854"/>
                    <a:pt x="18203" y="18499"/>
                    <a:pt x="17902" y="17790"/>
                  </a:cubicBezTo>
                  <a:cubicBezTo>
                    <a:pt x="17601" y="17080"/>
                    <a:pt x="17427" y="15971"/>
                    <a:pt x="17382" y="14456"/>
                  </a:cubicBezTo>
                  <a:lnTo>
                    <a:pt x="21251" y="14456"/>
                  </a:lnTo>
                  <a:cubicBezTo>
                    <a:pt x="21320" y="14456"/>
                    <a:pt x="21378" y="14433"/>
                    <a:pt x="21422" y="14390"/>
                  </a:cubicBezTo>
                  <a:cubicBezTo>
                    <a:pt x="21467" y="14347"/>
                    <a:pt x="21502" y="14278"/>
                    <a:pt x="21528" y="14177"/>
                  </a:cubicBezTo>
                  <a:cubicBezTo>
                    <a:pt x="21555" y="14076"/>
                    <a:pt x="21574" y="13936"/>
                    <a:pt x="21584" y="13759"/>
                  </a:cubicBezTo>
                  <a:cubicBezTo>
                    <a:pt x="21594" y="13581"/>
                    <a:pt x="21600" y="13359"/>
                    <a:pt x="21600" y="13091"/>
                  </a:cubicBezTo>
                  <a:cubicBezTo>
                    <a:pt x="21600" y="12027"/>
                    <a:pt x="21532" y="11079"/>
                    <a:pt x="21398" y="10249"/>
                  </a:cubicBezTo>
                  <a:cubicBezTo>
                    <a:pt x="21263" y="9420"/>
                    <a:pt x="21077" y="8720"/>
                    <a:pt x="20837" y="8150"/>
                  </a:cubicBezTo>
                  <a:cubicBezTo>
                    <a:pt x="20597" y="7580"/>
                    <a:pt x="20312" y="7148"/>
                    <a:pt x="19980" y="6850"/>
                  </a:cubicBezTo>
                  <a:cubicBezTo>
                    <a:pt x="19649" y="6553"/>
                    <a:pt x="19284" y="6402"/>
                    <a:pt x="18890" y="6402"/>
                  </a:cubicBezTo>
                  <a:close/>
                  <a:moveTo>
                    <a:pt x="3037" y="8950"/>
                  </a:moveTo>
                  <a:cubicBezTo>
                    <a:pt x="3261" y="8950"/>
                    <a:pt x="3456" y="9037"/>
                    <a:pt x="3623" y="9214"/>
                  </a:cubicBezTo>
                  <a:cubicBezTo>
                    <a:pt x="3790" y="9392"/>
                    <a:pt x="3927" y="9634"/>
                    <a:pt x="4037" y="9941"/>
                  </a:cubicBezTo>
                  <a:cubicBezTo>
                    <a:pt x="4147" y="10248"/>
                    <a:pt x="4230" y="10605"/>
                    <a:pt x="4283" y="11013"/>
                  </a:cubicBezTo>
                  <a:cubicBezTo>
                    <a:pt x="4336" y="11420"/>
                    <a:pt x="4361" y="11852"/>
                    <a:pt x="4361" y="12312"/>
                  </a:cubicBezTo>
                  <a:lnTo>
                    <a:pt x="1530" y="12312"/>
                  </a:lnTo>
                  <a:cubicBezTo>
                    <a:pt x="1599" y="11239"/>
                    <a:pt x="1758" y="10408"/>
                    <a:pt x="2006" y="9824"/>
                  </a:cubicBezTo>
                  <a:cubicBezTo>
                    <a:pt x="2254" y="9239"/>
                    <a:pt x="2598" y="8950"/>
                    <a:pt x="3037" y="8950"/>
                  </a:cubicBezTo>
                  <a:close/>
                  <a:moveTo>
                    <a:pt x="18921" y="8950"/>
                  </a:moveTo>
                  <a:cubicBezTo>
                    <a:pt x="19145" y="8950"/>
                    <a:pt x="19340" y="9037"/>
                    <a:pt x="19507" y="9214"/>
                  </a:cubicBezTo>
                  <a:cubicBezTo>
                    <a:pt x="19673" y="9392"/>
                    <a:pt x="19811" y="9634"/>
                    <a:pt x="19921" y="9941"/>
                  </a:cubicBezTo>
                  <a:cubicBezTo>
                    <a:pt x="20031" y="10248"/>
                    <a:pt x="20114" y="10605"/>
                    <a:pt x="20167" y="11013"/>
                  </a:cubicBezTo>
                  <a:cubicBezTo>
                    <a:pt x="20220" y="11420"/>
                    <a:pt x="20245" y="11852"/>
                    <a:pt x="20245" y="12312"/>
                  </a:cubicBezTo>
                  <a:lnTo>
                    <a:pt x="17413" y="12312"/>
                  </a:lnTo>
                  <a:cubicBezTo>
                    <a:pt x="17482" y="11239"/>
                    <a:pt x="17642" y="10408"/>
                    <a:pt x="17890" y="9824"/>
                  </a:cubicBezTo>
                  <a:cubicBezTo>
                    <a:pt x="18138" y="9239"/>
                    <a:pt x="18482" y="8950"/>
                    <a:pt x="18921" y="8950"/>
                  </a:cubicBezTo>
                  <a:close/>
                </a:path>
              </a:pathLst>
            </a:custGeom>
            <a:solidFill>
              <a:srgbClr val="233C5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1429597" y="108"/>
              <a:ext cx="172063" cy="170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905"/>
                  </a:moveTo>
                  <a:cubicBezTo>
                    <a:pt x="21600" y="12378"/>
                    <a:pt x="21304" y="13757"/>
                    <a:pt x="20712" y="15044"/>
                  </a:cubicBezTo>
                  <a:cubicBezTo>
                    <a:pt x="20121" y="16333"/>
                    <a:pt x="19334" y="17458"/>
                    <a:pt x="18355" y="18427"/>
                  </a:cubicBezTo>
                  <a:cubicBezTo>
                    <a:pt x="17373" y="19393"/>
                    <a:pt x="16223" y="20163"/>
                    <a:pt x="14902" y="20739"/>
                  </a:cubicBezTo>
                  <a:cubicBezTo>
                    <a:pt x="13580" y="21315"/>
                    <a:pt x="12167" y="21600"/>
                    <a:pt x="10664" y="21600"/>
                  </a:cubicBezTo>
                  <a:cubicBezTo>
                    <a:pt x="9204" y="21600"/>
                    <a:pt x="7827" y="21315"/>
                    <a:pt x="6528" y="20739"/>
                  </a:cubicBezTo>
                  <a:cubicBezTo>
                    <a:pt x="5230" y="20163"/>
                    <a:pt x="4104" y="19393"/>
                    <a:pt x="3144" y="18427"/>
                  </a:cubicBezTo>
                  <a:cubicBezTo>
                    <a:pt x="2188" y="17458"/>
                    <a:pt x="1424" y="16333"/>
                    <a:pt x="856" y="15044"/>
                  </a:cubicBezTo>
                  <a:cubicBezTo>
                    <a:pt x="285" y="13757"/>
                    <a:pt x="0" y="12378"/>
                    <a:pt x="0" y="10905"/>
                  </a:cubicBezTo>
                  <a:cubicBezTo>
                    <a:pt x="0" y="9384"/>
                    <a:pt x="285" y="7960"/>
                    <a:pt x="856" y="6625"/>
                  </a:cubicBezTo>
                  <a:cubicBezTo>
                    <a:pt x="1424" y="5294"/>
                    <a:pt x="2188" y="4142"/>
                    <a:pt x="3144" y="3176"/>
                  </a:cubicBezTo>
                  <a:cubicBezTo>
                    <a:pt x="4104" y="2207"/>
                    <a:pt x="5230" y="1440"/>
                    <a:pt x="6528" y="864"/>
                  </a:cubicBezTo>
                  <a:cubicBezTo>
                    <a:pt x="7827" y="288"/>
                    <a:pt x="9204" y="0"/>
                    <a:pt x="10664" y="0"/>
                  </a:cubicBezTo>
                  <a:cubicBezTo>
                    <a:pt x="12167" y="0"/>
                    <a:pt x="13580" y="288"/>
                    <a:pt x="14902" y="864"/>
                  </a:cubicBezTo>
                  <a:cubicBezTo>
                    <a:pt x="16223" y="1440"/>
                    <a:pt x="17373" y="2207"/>
                    <a:pt x="18355" y="3176"/>
                  </a:cubicBezTo>
                  <a:cubicBezTo>
                    <a:pt x="19334" y="4142"/>
                    <a:pt x="20121" y="5294"/>
                    <a:pt x="20712" y="6625"/>
                  </a:cubicBezTo>
                  <a:cubicBezTo>
                    <a:pt x="21304" y="7960"/>
                    <a:pt x="21600" y="9384"/>
                    <a:pt x="21600" y="1090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617877" y="848174"/>
              <a:ext cx="454652" cy="30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146" extrusionOk="0">
                  <a:moveTo>
                    <a:pt x="1577" y="19040"/>
                  </a:moveTo>
                  <a:cubicBezTo>
                    <a:pt x="1714" y="20510"/>
                    <a:pt x="2628" y="21424"/>
                    <a:pt x="3607" y="21069"/>
                  </a:cubicBezTo>
                  <a:lnTo>
                    <a:pt x="19941" y="15160"/>
                  </a:lnTo>
                  <a:cubicBezTo>
                    <a:pt x="20921" y="14805"/>
                    <a:pt x="21479" y="13354"/>
                    <a:pt x="21182" y="11936"/>
                  </a:cubicBezTo>
                  <a:lnTo>
                    <a:pt x="19979" y="6182"/>
                  </a:lnTo>
                  <a:cubicBezTo>
                    <a:pt x="19682" y="4764"/>
                    <a:pt x="18621" y="3439"/>
                    <a:pt x="17622" y="3239"/>
                  </a:cubicBezTo>
                  <a:lnTo>
                    <a:pt x="1584" y="24"/>
                  </a:lnTo>
                  <a:cubicBezTo>
                    <a:pt x="585" y="-176"/>
                    <a:pt x="-121" y="863"/>
                    <a:pt x="17" y="2334"/>
                  </a:cubicBezTo>
                  <a:cubicBezTo>
                    <a:pt x="17" y="2334"/>
                    <a:pt x="1577" y="19040"/>
                    <a:pt x="1577" y="1904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-1" y="763368"/>
              <a:ext cx="587745" cy="545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1341" extrusionOk="0">
                  <a:moveTo>
                    <a:pt x="2843" y="14"/>
                  </a:moveTo>
                  <a:cubicBezTo>
                    <a:pt x="2063" y="-100"/>
                    <a:pt x="1377" y="496"/>
                    <a:pt x="1317" y="1337"/>
                  </a:cubicBezTo>
                  <a:lnTo>
                    <a:pt x="4" y="20135"/>
                  </a:lnTo>
                  <a:cubicBezTo>
                    <a:pt x="-55" y="20976"/>
                    <a:pt x="522" y="21500"/>
                    <a:pt x="1287" y="21298"/>
                  </a:cubicBezTo>
                  <a:lnTo>
                    <a:pt x="20243" y="16301"/>
                  </a:lnTo>
                  <a:cubicBezTo>
                    <a:pt x="21007" y="16100"/>
                    <a:pt x="21545" y="15251"/>
                    <a:pt x="21438" y="14414"/>
                  </a:cubicBezTo>
                  <a:lnTo>
                    <a:pt x="20107" y="4028"/>
                  </a:lnTo>
                  <a:cubicBezTo>
                    <a:pt x="19999" y="3191"/>
                    <a:pt x="19274" y="2414"/>
                    <a:pt x="18494" y="2300"/>
                  </a:cubicBezTo>
                  <a:cubicBezTo>
                    <a:pt x="18494" y="2300"/>
                    <a:pt x="2843" y="14"/>
                    <a:pt x="2843" y="1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8461" y="169721"/>
              <a:ext cx="485817" cy="601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1" h="21332" extrusionOk="0">
                  <a:moveTo>
                    <a:pt x="18935" y="5676"/>
                  </a:moveTo>
                  <a:cubicBezTo>
                    <a:pt x="18806" y="4918"/>
                    <a:pt x="17963" y="4096"/>
                    <a:pt x="17064" y="3848"/>
                  </a:cubicBezTo>
                  <a:lnTo>
                    <a:pt x="3329" y="71"/>
                  </a:lnTo>
                  <a:cubicBezTo>
                    <a:pt x="2430" y="-177"/>
                    <a:pt x="1635" y="245"/>
                    <a:pt x="1564" y="1008"/>
                  </a:cubicBezTo>
                  <a:lnTo>
                    <a:pt x="4" y="17737"/>
                  </a:lnTo>
                  <a:cubicBezTo>
                    <a:pt x="-66" y="18499"/>
                    <a:pt x="647" y="19208"/>
                    <a:pt x="1588" y="19312"/>
                  </a:cubicBezTo>
                  <a:lnTo>
                    <a:pt x="19927" y="21320"/>
                  </a:lnTo>
                  <a:cubicBezTo>
                    <a:pt x="20869" y="21423"/>
                    <a:pt x="21534" y="20888"/>
                    <a:pt x="21405" y="20129"/>
                  </a:cubicBezTo>
                  <a:cubicBezTo>
                    <a:pt x="21405" y="20129"/>
                    <a:pt x="18935" y="5676"/>
                    <a:pt x="18935" y="567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pic>
        <p:nvPicPr>
          <p:cNvPr id="3" name="Picture 2" descr="cov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24384000" cy="1371428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227"/>
          <p:cNvSpPr/>
          <p:nvPr/>
        </p:nvSpPr>
        <p:spPr>
          <a:xfrm>
            <a:off x="0" y="11507822"/>
            <a:ext cx="24384000" cy="1467105"/>
          </a:xfrm>
          <a:prstGeom prst="rect">
            <a:avLst/>
          </a:pr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17" name="03_Shadow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2419" y="12239492"/>
            <a:ext cx="7147819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24" name="Shape 2724"/>
          <p:cNvSpPr/>
          <p:nvPr/>
        </p:nvSpPr>
        <p:spPr>
          <a:xfrm>
            <a:off x="2431645" y="3887777"/>
            <a:ext cx="11642543" cy="119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3200" b="1" dirty="0">
                <a:solidFill>
                  <a:srgbClr val="1B2D40"/>
                </a:solidFill>
                <a:latin typeface="Helvetica Neue"/>
                <a:ea typeface="Lato Bold"/>
                <a:cs typeface="Helvetica Neue"/>
                <a:sym typeface="Lato Bold"/>
              </a:rPr>
              <a:t>Send </a:t>
            </a:r>
            <a:r>
              <a:rPr lang="en-US" sz="3200" b="1" dirty="0" err="1">
                <a:solidFill>
                  <a:srgbClr val="1B2D40"/>
                </a:solidFill>
                <a:latin typeface="Helvetica Neue"/>
                <a:ea typeface="Lato Bold"/>
                <a:cs typeface="Helvetica Neue"/>
                <a:sym typeface="Lato Bold"/>
              </a:rPr>
              <a:t>eGift</a:t>
            </a:r>
            <a:endParaRPr sz="3200" b="1" dirty="0">
              <a:solidFill>
                <a:srgbClr val="1B2D40"/>
              </a:solidFill>
              <a:latin typeface="Helvetica Neue"/>
              <a:ea typeface="Lato Bold"/>
              <a:cs typeface="Helvetica Neue"/>
              <a:sym typeface="Lato Bold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lang="en-US" sz="2400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Upload images, take pictures or purchase an eGift to send to friends and family</a:t>
            </a:r>
            <a:r>
              <a:rPr lang="en-US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.</a:t>
            </a:r>
            <a:endParaRPr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  <p:sp>
        <p:nvSpPr>
          <p:cNvPr id="2725" name="Shape 2725"/>
          <p:cNvSpPr/>
          <p:nvPr/>
        </p:nvSpPr>
        <p:spPr>
          <a:xfrm>
            <a:off x="2431645" y="5682704"/>
            <a:ext cx="11642543" cy="119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3200" b="1" dirty="0">
                <a:solidFill>
                  <a:schemeClr val="accent1"/>
                </a:solidFill>
                <a:latin typeface="Helvetica Neue"/>
                <a:ea typeface="Lato Bold"/>
                <a:cs typeface="Helvetica Neue"/>
                <a:sym typeface="Lato Bold"/>
              </a:rPr>
              <a:t>Digitally Unrapp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lang="en-US" sz="2400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Recipients of eGifts must swipe the screen in order to virtually Unrapp their gift. </a:t>
            </a:r>
            <a:endParaRPr sz="2400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  <p:sp>
        <p:nvSpPr>
          <p:cNvPr id="2726" name="Shape 2726"/>
          <p:cNvSpPr/>
          <p:nvPr/>
        </p:nvSpPr>
        <p:spPr>
          <a:xfrm>
            <a:off x="2431645" y="7562298"/>
            <a:ext cx="11642543" cy="119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3200" b="1" dirty="0">
                <a:solidFill>
                  <a:srgbClr val="0083E8"/>
                </a:solidFill>
                <a:latin typeface="Helvetica Neue"/>
                <a:ea typeface="Lato Bold"/>
                <a:cs typeface="Helvetica Neue"/>
                <a:sym typeface="Lato Bold"/>
              </a:rPr>
              <a:t>Capture Reaction</a:t>
            </a:r>
            <a:endParaRPr sz="3200" b="1" dirty="0">
              <a:solidFill>
                <a:srgbClr val="0083E8"/>
              </a:solidFill>
              <a:latin typeface="Helvetica Neue"/>
              <a:ea typeface="Lato Bold"/>
              <a:cs typeface="Helvetica Neue"/>
              <a:sym typeface="Lato Bold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lang="en-US" sz="2400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During the </a:t>
            </a:r>
            <a:r>
              <a:rPr lang="en-US" sz="2400" dirty="0" err="1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Unrapping</a:t>
            </a:r>
            <a:r>
              <a:rPr lang="en-US" sz="2400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 process the front camera will record a reaction video</a:t>
            </a:r>
            <a:r>
              <a:rPr lang="en-US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.</a:t>
            </a:r>
            <a:endParaRPr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  <p:sp>
        <p:nvSpPr>
          <p:cNvPr id="2727" name="Shape 2727"/>
          <p:cNvSpPr/>
          <p:nvPr/>
        </p:nvSpPr>
        <p:spPr>
          <a:xfrm>
            <a:off x="2431646" y="9220603"/>
            <a:ext cx="12115628" cy="1569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3200" b="1" dirty="0">
                <a:solidFill>
                  <a:schemeClr val="accent3"/>
                </a:solidFill>
                <a:latin typeface="Helvetica Neue"/>
                <a:ea typeface="Lato Bold"/>
                <a:cs typeface="Helvetica Neue"/>
                <a:sym typeface="Lato Bold"/>
              </a:rPr>
              <a:t>Share</a:t>
            </a:r>
            <a:endParaRPr sz="3200" b="1" dirty="0">
              <a:solidFill>
                <a:schemeClr val="accent3"/>
              </a:solidFill>
              <a:latin typeface="Helvetica Neue"/>
              <a:ea typeface="Lato Bold"/>
              <a:cs typeface="Helvetica Neue"/>
              <a:sym typeface="Lato Bold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lang="en-US" sz="2400" dirty="0">
                <a:solidFill>
                  <a:schemeClr val="accent5"/>
                </a:solidFill>
                <a:latin typeface="Helvetica Neue"/>
                <a:ea typeface="Lato Regular"/>
                <a:cs typeface="Helvetica Neue"/>
                <a:sym typeface="Lato Regular"/>
              </a:rPr>
              <a:t>Once the reaction video is captured, the user can elect to share with the gift sender</a:t>
            </a:r>
          </a:p>
          <a:p>
            <a:pPr lvl="0" algn="l">
              <a:defRPr sz="1800"/>
            </a:pPr>
            <a:r>
              <a:rPr lang="en-US" sz="2400" dirty="0">
                <a:solidFill>
                  <a:schemeClr val="accent5"/>
                </a:solidFill>
                <a:latin typeface="Helvetica Neue"/>
                <a:ea typeface="Lato Regular"/>
                <a:cs typeface="Helvetica Neue"/>
                <a:sym typeface="Lato Regular"/>
              </a:rPr>
              <a:t>and/or social media. </a:t>
            </a:r>
            <a:r>
              <a:rPr dirty="0">
                <a:solidFill>
                  <a:srgbClr val="FFFFFF"/>
                </a:solidFill>
                <a:latin typeface="Helvetica Neue"/>
                <a:ea typeface="Lato Regular"/>
                <a:cs typeface="Helvetica Neue"/>
                <a:sym typeface="Lato Regular"/>
              </a:rPr>
              <a:t>.</a:t>
            </a:r>
          </a:p>
        </p:txBody>
      </p:sp>
      <p:sp>
        <p:nvSpPr>
          <p:cNvPr id="2728" name="Shape 2728"/>
          <p:cNvSpPr/>
          <p:nvPr/>
        </p:nvSpPr>
        <p:spPr>
          <a:xfrm>
            <a:off x="888999" y="7610927"/>
            <a:ext cx="1144019" cy="1144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1" name="Shape 2731"/>
          <p:cNvSpPr/>
          <p:nvPr/>
        </p:nvSpPr>
        <p:spPr>
          <a:xfrm>
            <a:off x="888999" y="5731332"/>
            <a:ext cx="1144019" cy="1144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4" name="Shape 2734"/>
          <p:cNvSpPr/>
          <p:nvPr/>
        </p:nvSpPr>
        <p:spPr>
          <a:xfrm>
            <a:off x="888999" y="3936405"/>
            <a:ext cx="1144019" cy="1144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B2D4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37" name="Shape 2737"/>
          <p:cNvSpPr/>
          <p:nvPr/>
        </p:nvSpPr>
        <p:spPr>
          <a:xfrm>
            <a:off x="888999" y="9384686"/>
            <a:ext cx="1144019" cy="1144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9930"/>
            <a:ext cx="7776796" cy="974725"/>
          </a:xfrm>
        </p:spPr>
        <p:txBody>
          <a:bodyPr/>
          <a:lstStyle/>
          <a:p>
            <a:pPr lvl="0" algn="l"/>
            <a:r>
              <a:rPr lang="ro-RO" sz="7500" b="1" dirty="0">
                <a:solidFill>
                  <a:srgbClr val="194276"/>
                </a:solidFill>
                <a:latin typeface="Helvetica Neue"/>
                <a:ea typeface="Lato Black"/>
                <a:cs typeface="Helvetica Neue"/>
                <a:sym typeface="Lato Black"/>
              </a:rPr>
              <a:t>BE</a:t>
            </a:r>
            <a:r>
              <a:rPr lang="ro-RO" sz="7500" b="1" dirty="0">
                <a:latin typeface="Helvetica Neue"/>
                <a:ea typeface="Lato Black"/>
                <a:cs typeface="Helvetica Neue"/>
                <a:sym typeface="Lato Black"/>
              </a:rPr>
              <a:t> </a:t>
            </a:r>
            <a:r>
              <a:rPr lang="ro-RO" sz="7500" b="1" dirty="0">
                <a:solidFill>
                  <a:srgbClr val="30BCEE"/>
                </a:solidFill>
                <a:latin typeface="Helvetica Neue"/>
                <a:ea typeface="Lato Black"/>
                <a:cs typeface="Helvetica Neue"/>
                <a:sym typeface="Lato Black"/>
              </a:rPr>
              <a:t>PRESENT.</a:t>
            </a:r>
            <a:endParaRPr lang="en-US" sz="7500" b="1" dirty="0">
              <a:solidFill>
                <a:srgbClr val="30BCEE"/>
              </a:solidFill>
              <a:latin typeface="Helvetica Neue"/>
              <a:cs typeface="Helvetica Neue"/>
            </a:endParaRPr>
          </a:p>
        </p:txBody>
      </p:sp>
      <p:pic>
        <p:nvPicPr>
          <p:cNvPr id="10" name="Picture 9" descr="aboutus_pho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093" y="2151687"/>
            <a:ext cx="4913376" cy="8753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12403" y="1670894"/>
            <a:ext cx="1610104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80424" y="1684414"/>
            <a:ext cx="14726224" cy="1508121"/>
          </a:xfrm>
        </p:spPr>
        <p:txBody>
          <a:bodyPr/>
          <a:lstStyle/>
          <a:p>
            <a:pPr algn="l"/>
            <a:r>
              <a:rPr lang="en-US" sz="2700" dirty="0">
                <a:latin typeface="+mj-lt"/>
                <a:cs typeface="Helvetica Neue"/>
              </a:rPr>
              <a:t>Unrapp is a social eGift exchange platform that allows users to send and receive eGifts.</a:t>
            </a:r>
          </a:p>
          <a:p>
            <a:pPr algn="l"/>
            <a:r>
              <a:rPr lang="en-US" sz="2700" dirty="0">
                <a:latin typeface="+mj-lt"/>
                <a:cs typeface="Helvetica Neue"/>
              </a:rPr>
              <a:t>Our patented software permits users to virtually ”Unrapp” any eGift WHILE their raw emotion and excitement is captured in a reactionary video clip. </a:t>
            </a:r>
          </a:p>
        </p:txBody>
      </p:sp>
      <p:pic>
        <p:nvPicPr>
          <p:cNvPr id="2741" name="01_Phone Whit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20249" y="767536"/>
            <a:ext cx="7237939" cy="127023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icture 10" descr="send_gif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07" y="4156008"/>
            <a:ext cx="842521" cy="670255"/>
          </a:xfrm>
          <a:prstGeom prst="rect">
            <a:avLst/>
          </a:prstGeom>
        </p:spPr>
      </p:pic>
      <p:pic>
        <p:nvPicPr>
          <p:cNvPr id="12" name="Picture 11" descr="receiv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12" y="5937457"/>
            <a:ext cx="878413" cy="656652"/>
          </a:xfrm>
          <a:prstGeom prst="rect">
            <a:avLst/>
          </a:prstGeom>
        </p:spPr>
      </p:pic>
      <p:pic>
        <p:nvPicPr>
          <p:cNvPr id="13" name="Picture 12" descr="respons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8" y="7733022"/>
            <a:ext cx="880819" cy="880819"/>
          </a:xfrm>
          <a:prstGeom prst="rect">
            <a:avLst/>
          </a:prstGeom>
        </p:spPr>
      </p:pic>
      <p:pic>
        <p:nvPicPr>
          <p:cNvPr id="14" name="Picture 13" descr="share-opti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78" y="9634411"/>
            <a:ext cx="711147" cy="633213"/>
          </a:xfrm>
          <a:prstGeom prst="rect">
            <a:avLst/>
          </a:prstGeom>
        </p:spPr>
      </p:pic>
      <p:sp>
        <p:nvSpPr>
          <p:cNvPr id="22" name="Shape 2724"/>
          <p:cNvSpPr/>
          <p:nvPr/>
        </p:nvSpPr>
        <p:spPr>
          <a:xfrm>
            <a:off x="21061003" y="13075122"/>
            <a:ext cx="2625268" cy="56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r">
              <a:lnSpc>
                <a:spcPct val="120000"/>
              </a:lnSpc>
              <a:defRPr sz="1800"/>
            </a:pPr>
            <a:r>
              <a:rPr lang="en-US" sz="2200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www.unrapp.com</a:t>
            </a:r>
            <a:endParaRPr sz="2200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385" y="254000"/>
            <a:ext cx="2288886" cy="1928898"/>
          </a:xfrm>
          <a:prstGeom prst="rect">
            <a:avLst/>
          </a:prstGeom>
        </p:spPr>
      </p:pic>
      <p:sp>
        <p:nvSpPr>
          <p:cNvPr id="69" name="Text Placeholder 2"/>
          <p:cNvSpPr txBox="1">
            <a:spLocks/>
          </p:cNvSpPr>
          <p:nvPr/>
        </p:nvSpPr>
        <p:spPr>
          <a:xfrm>
            <a:off x="905824" y="1684415"/>
            <a:ext cx="14726224" cy="665086"/>
          </a:xfrm>
          <a:prstGeom prst="rect">
            <a:avLst/>
          </a:prstGeom>
          <a:noFill/>
        </p:spPr>
        <p:txBody>
          <a:bodyPr vert="horz"/>
          <a:lstStyle>
            <a:lvl1pPr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en-US" sz="2700" dirty="0">
                <a:latin typeface="+mj-lt"/>
                <a:cs typeface="Helvetica Neue"/>
              </a:rPr>
              <a:t>Here are a few ways our application can be used by social platform</a:t>
            </a:r>
            <a:r>
              <a:rPr lang="is-IS" sz="2700" dirty="0">
                <a:latin typeface="+mj-lt"/>
                <a:cs typeface="Helvetica Neue"/>
              </a:rPr>
              <a:t>...</a:t>
            </a:r>
            <a:endParaRPr lang="en-US" sz="2700" dirty="0">
              <a:latin typeface="+mj-lt"/>
              <a:cs typeface="Helvetica Neue"/>
            </a:endParaRPr>
          </a:p>
        </p:txBody>
      </p:sp>
      <p:sp>
        <p:nvSpPr>
          <p:cNvPr id="31" name="Shape 4268"/>
          <p:cNvSpPr/>
          <p:nvPr/>
        </p:nvSpPr>
        <p:spPr>
          <a:xfrm>
            <a:off x="-25400" y="3048209"/>
            <a:ext cx="24434800" cy="8218825"/>
          </a:xfrm>
          <a:prstGeom prst="rect">
            <a:avLst/>
          </a:prstGeom>
          <a:solidFill>
            <a:srgbClr val="F2F4F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2" name="Group 4286"/>
          <p:cNvGrpSpPr/>
          <p:nvPr/>
        </p:nvGrpSpPr>
        <p:grpSpPr>
          <a:xfrm>
            <a:off x="4064665" y="3100462"/>
            <a:ext cx="4060678" cy="4060677"/>
            <a:chOff x="0" y="0"/>
            <a:chExt cx="4060677" cy="4060676"/>
          </a:xfrm>
        </p:grpSpPr>
        <p:sp>
          <p:nvSpPr>
            <p:cNvPr id="43" name="Shape 4281"/>
            <p:cNvSpPr/>
            <p:nvPr/>
          </p:nvSpPr>
          <p:spPr>
            <a:xfrm>
              <a:off x="0" y="0"/>
              <a:ext cx="4060676" cy="40606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4" name="Group 4285"/>
            <p:cNvGrpSpPr/>
            <p:nvPr/>
          </p:nvGrpSpPr>
          <p:grpSpPr>
            <a:xfrm>
              <a:off x="0" y="555609"/>
              <a:ext cx="4060677" cy="2875312"/>
              <a:chOff x="0" y="-45978"/>
              <a:chExt cx="4060676" cy="2875310"/>
            </a:xfrm>
          </p:grpSpPr>
          <p:sp>
            <p:nvSpPr>
              <p:cNvPr id="45" name="Shape 4282"/>
              <p:cNvSpPr/>
              <p:nvPr/>
            </p:nvSpPr>
            <p:spPr>
              <a:xfrm>
                <a:off x="339034" y="-45978"/>
                <a:ext cx="3424915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lvl="0" algn="l">
                  <a:defRPr sz="1800"/>
                </a:pPr>
                <a:r>
                  <a:rPr lang="en-US" sz="2400" b="1" dirty="0">
                    <a:solidFill>
                      <a:srgbClr val="0083E8"/>
                    </a:solidFill>
                    <a:latin typeface="Helvetica Neue"/>
                    <a:ea typeface="Lato Black"/>
                    <a:cs typeface="Helvetica Neue"/>
                    <a:sym typeface="Lato Black"/>
                  </a:rPr>
                  <a:t>Engagement &amp; Baby Announcements</a:t>
                </a:r>
              </a:p>
            </p:txBody>
          </p:sp>
          <p:sp>
            <p:nvSpPr>
              <p:cNvPr id="47" name="Shape 4283"/>
              <p:cNvSpPr/>
              <p:nvPr/>
            </p:nvSpPr>
            <p:spPr>
              <a:xfrm>
                <a:off x="339034" y="1390437"/>
                <a:ext cx="3424915" cy="14388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l">
                  <a:lnSpc>
                    <a:spcPct val="120000"/>
                  </a:lnSpc>
                  <a:defRPr sz="1800">
                    <a:solidFill>
                      <a:srgbClr val="1A202E"/>
                    </a:solidFill>
                    <a:latin typeface="Lato Light"/>
                    <a:ea typeface="Lato Light"/>
                    <a:cs typeface="Lato Light"/>
                    <a:sym typeface="Lato Light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rgbClr val="1A202E"/>
                    </a:solidFill>
                    <a:latin typeface="Helvetica Neue"/>
                    <a:cs typeface="Helvetica Neue"/>
                  </a:rPr>
                  <a:t>Share precious moments with loved ones and capture reaction videos that can be saved and cherished for many years</a:t>
                </a:r>
                <a:r>
                  <a:rPr dirty="0">
                    <a:solidFill>
                      <a:srgbClr val="1A202E"/>
                    </a:solidFill>
                    <a:latin typeface="Helvetica Neue"/>
                    <a:cs typeface="Helvetica Neue"/>
                  </a:rPr>
                  <a:t>.</a:t>
                </a:r>
              </a:p>
            </p:txBody>
          </p:sp>
          <p:sp>
            <p:nvSpPr>
              <p:cNvPr id="48" name="Shape 4284"/>
              <p:cNvSpPr/>
              <p:nvPr/>
            </p:nvSpPr>
            <p:spPr>
              <a:xfrm>
                <a:off x="0" y="1076219"/>
                <a:ext cx="4060676" cy="1"/>
              </a:xfrm>
              <a:prstGeom prst="line">
                <a:avLst/>
              </a:prstGeom>
              <a:noFill/>
              <a:ln w="12700" cap="flat">
                <a:solidFill>
                  <a:srgbClr val="D8DBD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</p:grpSp>
      </p:grpSp>
      <p:grpSp>
        <p:nvGrpSpPr>
          <p:cNvPr id="49" name="Group 4292"/>
          <p:cNvGrpSpPr/>
          <p:nvPr/>
        </p:nvGrpSpPr>
        <p:grpSpPr>
          <a:xfrm>
            <a:off x="20323323" y="3100462"/>
            <a:ext cx="4060679" cy="4060677"/>
            <a:chOff x="0" y="0"/>
            <a:chExt cx="4060677" cy="4060676"/>
          </a:xfrm>
        </p:grpSpPr>
        <p:sp>
          <p:nvSpPr>
            <p:cNvPr id="50" name="Shape 4287"/>
            <p:cNvSpPr/>
            <p:nvPr/>
          </p:nvSpPr>
          <p:spPr>
            <a:xfrm>
              <a:off x="1" y="0"/>
              <a:ext cx="4060676" cy="40606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51" name="Group 4291"/>
            <p:cNvGrpSpPr/>
            <p:nvPr/>
          </p:nvGrpSpPr>
          <p:grpSpPr>
            <a:xfrm>
              <a:off x="0" y="740275"/>
              <a:ext cx="4060677" cy="3271263"/>
              <a:chOff x="0" y="138688"/>
              <a:chExt cx="4060676" cy="3271260"/>
            </a:xfrm>
          </p:grpSpPr>
          <p:sp>
            <p:nvSpPr>
              <p:cNvPr id="52" name="Shape 4288"/>
              <p:cNvSpPr/>
              <p:nvPr/>
            </p:nvSpPr>
            <p:spPr>
              <a:xfrm>
                <a:off x="269762" y="138688"/>
                <a:ext cx="3424915" cy="4719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lvl="0" algn="l">
                  <a:defRPr sz="1800"/>
                </a:pPr>
                <a:r>
                  <a:rPr lang="en-US" sz="2400" b="1" dirty="0">
                    <a:solidFill>
                      <a:schemeClr val="accent2"/>
                    </a:solidFill>
                    <a:latin typeface="Helvetica Neue"/>
                    <a:ea typeface="Lato Black"/>
                    <a:cs typeface="Helvetica Neue"/>
                    <a:sym typeface="Lato Black"/>
                  </a:rPr>
                  <a:t>Birthday Wishes</a:t>
                </a:r>
                <a:endParaRPr sz="2400" b="1" dirty="0">
                  <a:solidFill>
                    <a:schemeClr val="accent2"/>
                  </a:solidFill>
                  <a:latin typeface="Helvetica Neue"/>
                  <a:ea typeface="Lato Black"/>
                  <a:cs typeface="Helvetica Neue"/>
                  <a:sym typeface="Lato Black"/>
                </a:endParaRPr>
              </a:p>
            </p:txBody>
          </p:sp>
          <p:sp>
            <p:nvSpPr>
              <p:cNvPr id="53" name="Shape 4289"/>
              <p:cNvSpPr/>
              <p:nvPr/>
            </p:nvSpPr>
            <p:spPr>
              <a:xfrm>
                <a:off x="292853" y="1390437"/>
                <a:ext cx="3721639" cy="20195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l">
                  <a:lnSpc>
                    <a:spcPct val="120000"/>
                  </a:lnSpc>
                  <a:defRPr sz="1800">
                    <a:solidFill>
                      <a:srgbClr val="1A202E"/>
                    </a:solidFill>
                    <a:latin typeface="Lato Light"/>
                    <a:ea typeface="Lato Light"/>
                    <a:cs typeface="Lato Light"/>
                    <a:sym typeface="Lato Light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en-US" dirty="0">
                    <a:latin typeface="Helvetica Neue"/>
                    <a:cs typeface="Helvetica Neue"/>
                  </a:rPr>
                  <a:t>T</a:t>
                </a:r>
                <a:r>
                  <a:rPr lang="en-US" dirty="0">
                    <a:solidFill>
                      <a:srgbClr val="1A202E"/>
                    </a:solidFill>
                    <a:latin typeface="Helvetica Neue"/>
                    <a:cs typeface="Helvetica Neue"/>
                  </a:rPr>
                  <a:t>he days of writing “HBD” on someone’s wall are over. Unrapp gives you a platform to send</a:t>
                </a:r>
              </a:p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rgbClr val="1A202E"/>
                    </a:solidFill>
                    <a:latin typeface="Helvetica Neue"/>
                    <a:cs typeface="Helvetica Neue"/>
                  </a:rPr>
                  <a:t>friends a gift that can be </a:t>
                </a:r>
                <a:r>
                  <a:rPr lang="en-US" dirty="0" err="1">
                    <a:solidFill>
                      <a:srgbClr val="1A202E"/>
                    </a:solidFill>
                    <a:latin typeface="Helvetica Neue"/>
                    <a:cs typeface="Helvetica Neue"/>
                  </a:rPr>
                  <a:t>Unrapped</a:t>
                </a:r>
                <a:r>
                  <a:rPr lang="en-US" dirty="0">
                    <a:solidFill>
                      <a:srgbClr val="1A202E"/>
                    </a:solidFill>
                    <a:latin typeface="Helvetica Neue"/>
                    <a:cs typeface="Helvetica Neue"/>
                  </a:rPr>
                  <a:t> with a more intimate well wishing.</a:t>
                </a:r>
                <a:endParaRPr dirty="0">
                  <a:solidFill>
                    <a:srgbClr val="1A202E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54" name="Shape 4290"/>
              <p:cNvSpPr/>
              <p:nvPr/>
            </p:nvSpPr>
            <p:spPr>
              <a:xfrm>
                <a:off x="0" y="1076219"/>
                <a:ext cx="4060676" cy="1"/>
              </a:xfrm>
              <a:prstGeom prst="line">
                <a:avLst/>
              </a:prstGeom>
              <a:noFill/>
              <a:ln w="12700" cap="flat">
                <a:solidFill>
                  <a:srgbClr val="D8DBD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</p:grpSp>
      </p:grpSp>
      <p:grpSp>
        <p:nvGrpSpPr>
          <p:cNvPr id="58" name="Group 4301"/>
          <p:cNvGrpSpPr/>
          <p:nvPr/>
        </p:nvGrpSpPr>
        <p:grpSpPr>
          <a:xfrm>
            <a:off x="-1" y="7164461"/>
            <a:ext cx="4060679" cy="4060678"/>
            <a:chOff x="0" y="0"/>
            <a:chExt cx="4060677" cy="4060676"/>
          </a:xfrm>
        </p:grpSpPr>
        <p:sp>
          <p:nvSpPr>
            <p:cNvPr id="59" name="Shape 4296"/>
            <p:cNvSpPr/>
            <p:nvPr/>
          </p:nvSpPr>
          <p:spPr>
            <a:xfrm>
              <a:off x="0" y="0"/>
              <a:ext cx="4060676" cy="40606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0" name="Group 4300"/>
            <p:cNvGrpSpPr/>
            <p:nvPr/>
          </p:nvGrpSpPr>
          <p:grpSpPr>
            <a:xfrm>
              <a:off x="0" y="754361"/>
              <a:ext cx="4060677" cy="2690644"/>
              <a:chOff x="0" y="138689"/>
              <a:chExt cx="4060676" cy="2690643"/>
            </a:xfrm>
          </p:grpSpPr>
          <p:sp>
            <p:nvSpPr>
              <p:cNvPr id="61" name="Shape 4297"/>
              <p:cNvSpPr/>
              <p:nvPr/>
            </p:nvSpPr>
            <p:spPr>
              <a:xfrm>
                <a:off x="339034" y="138689"/>
                <a:ext cx="3424915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lvl="0" algn="l">
                  <a:defRPr sz="1800"/>
                </a:pPr>
                <a:r>
                  <a:rPr lang="en-US" sz="2400" b="1" dirty="0">
                    <a:solidFill>
                      <a:srgbClr val="0083E8"/>
                    </a:solidFill>
                    <a:latin typeface="Helvetica Neue"/>
                    <a:ea typeface="Lato Black"/>
                    <a:cs typeface="Helvetica Neue"/>
                    <a:sym typeface="Lato Black"/>
                  </a:rPr>
                  <a:t>Family Photos</a:t>
                </a:r>
              </a:p>
            </p:txBody>
          </p:sp>
          <p:sp>
            <p:nvSpPr>
              <p:cNvPr id="62" name="Shape 4298"/>
              <p:cNvSpPr/>
              <p:nvPr/>
            </p:nvSpPr>
            <p:spPr>
              <a:xfrm>
                <a:off x="339034" y="1390437"/>
                <a:ext cx="3424915" cy="14388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l">
                  <a:lnSpc>
                    <a:spcPct val="120000"/>
                  </a:lnSpc>
                  <a:defRPr sz="1800">
                    <a:solidFill>
                      <a:srgbClr val="1A202E"/>
                    </a:solidFill>
                    <a:latin typeface="Lato Light"/>
                    <a:ea typeface="Lato Light"/>
                    <a:cs typeface="Lato Light"/>
                    <a:sym typeface="Lato Light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rgbClr val="1A202E"/>
                    </a:solidFill>
                    <a:latin typeface="Helvetica Neue"/>
                    <a:cs typeface="Helvetica Neue"/>
                  </a:rPr>
                  <a:t>Send family Holiday cards or school pictures to give a periodic update to friends and family. </a:t>
                </a:r>
                <a:endParaRPr dirty="0">
                  <a:solidFill>
                    <a:srgbClr val="1A202E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63" name="Shape 4299"/>
              <p:cNvSpPr/>
              <p:nvPr/>
            </p:nvSpPr>
            <p:spPr>
              <a:xfrm>
                <a:off x="0" y="1076218"/>
                <a:ext cx="4060676" cy="1"/>
              </a:xfrm>
              <a:prstGeom prst="line">
                <a:avLst/>
              </a:prstGeom>
              <a:noFill/>
              <a:ln w="12700" cap="flat">
                <a:solidFill>
                  <a:srgbClr val="D8DBD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</p:grpSp>
      </p:grpSp>
      <p:grpSp>
        <p:nvGrpSpPr>
          <p:cNvPr id="64" name="Group 4307"/>
          <p:cNvGrpSpPr/>
          <p:nvPr/>
        </p:nvGrpSpPr>
        <p:grpSpPr>
          <a:xfrm>
            <a:off x="8127335" y="7164461"/>
            <a:ext cx="4062672" cy="4060678"/>
            <a:chOff x="0" y="0"/>
            <a:chExt cx="4062671" cy="4060676"/>
          </a:xfrm>
        </p:grpSpPr>
        <p:sp>
          <p:nvSpPr>
            <p:cNvPr id="65" name="Shape 4302"/>
            <p:cNvSpPr/>
            <p:nvPr/>
          </p:nvSpPr>
          <p:spPr>
            <a:xfrm>
              <a:off x="1995" y="0"/>
              <a:ext cx="4060676" cy="40606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6" name="Group 4306"/>
            <p:cNvGrpSpPr/>
            <p:nvPr/>
          </p:nvGrpSpPr>
          <p:grpSpPr>
            <a:xfrm>
              <a:off x="0" y="569694"/>
              <a:ext cx="4060677" cy="2875311"/>
              <a:chOff x="0" y="-45978"/>
              <a:chExt cx="4060676" cy="2875310"/>
            </a:xfrm>
          </p:grpSpPr>
          <p:sp>
            <p:nvSpPr>
              <p:cNvPr id="67" name="Shape 4303"/>
              <p:cNvSpPr/>
              <p:nvPr/>
            </p:nvSpPr>
            <p:spPr>
              <a:xfrm>
                <a:off x="339034" y="-45978"/>
                <a:ext cx="3424915" cy="84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lvl="0" algn="l">
                  <a:defRPr sz="1800"/>
                </a:pPr>
                <a:r>
                  <a:rPr lang="en-US" sz="2400" b="1" dirty="0">
                    <a:solidFill>
                      <a:schemeClr val="accent3"/>
                    </a:solidFill>
                    <a:latin typeface="Helvetica Neue"/>
                    <a:ea typeface="Lato Black"/>
                    <a:cs typeface="Helvetica Neue"/>
                    <a:sym typeface="Lato Black"/>
                  </a:rPr>
                  <a:t>Selfies &amp; Image Updates</a:t>
                </a:r>
                <a:endParaRPr sz="2400" b="1" dirty="0">
                  <a:solidFill>
                    <a:schemeClr val="accent3"/>
                  </a:solidFill>
                  <a:latin typeface="Helvetica Neue"/>
                  <a:ea typeface="Lato Black"/>
                  <a:cs typeface="Helvetica Neue"/>
                  <a:sym typeface="Lato Black"/>
                </a:endParaRPr>
              </a:p>
            </p:txBody>
          </p:sp>
          <p:sp>
            <p:nvSpPr>
              <p:cNvPr id="68" name="Shape 4304"/>
              <p:cNvSpPr/>
              <p:nvPr/>
            </p:nvSpPr>
            <p:spPr>
              <a:xfrm>
                <a:off x="339034" y="1390437"/>
                <a:ext cx="3424915" cy="14388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l">
                  <a:lnSpc>
                    <a:spcPct val="120000"/>
                  </a:lnSpc>
                  <a:defRPr sz="1800">
                    <a:solidFill>
                      <a:srgbClr val="1A202E"/>
                    </a:solidFill>
                    <a:latin typeface="Lato Light"/>
                    <a:ea typeface="Lato Light"/>
                    <a:cs typeface="Lato Light"/>
                    <a:sym typeface="Lato Light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rgbClr val="1A202E"/>
                    </a:solidFill>
                    <a:latin typeface="Helvetica Neue"/>
                    <a:cs typeface="Helvetica Neue"/>
                  </a:rPr>
                  <a:t>Spontaneous selfies can be shared at any moment with one friend or all. </a:t>
                </a:r>
                <a:endParaRPr dirty="0">
                  <a:solidFill>
                    <a:srgbClr val="1A202E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90" name="Shape 4305"/>
              <p:cNvSpPr/>
              <p:nvPr/>
            </p:nvSpPr>
            <p:spPr>
              <a:xfrm>
                <a:off x="0" y="1076218"/>
                <a:ext cx="4060676" cy="1"/>
              </a:xfrm>
              <a:prstGeom prst="line">
                <a:avLst/>
              </a:prstGeom>
              <a:noFill/>
              <a:ln w="12700" cap="flat">
                <a:solidFill>
                  <a:srgbClr val="D8DBD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</p:grpSp>
      </p:grpSp>
      <p:grpSp>
        <p:nvGrpSpPr>
          <p:cNvPr id="91" name="Group 4313"/>
          <p:cNvGrpSpPr/>
          <p:nvPr/>
        </p:nvGrpSpPr>
        <p:grpSpPr>
          <a:xfrm>
            <a:off x="16256665" y="7164461"/>
            <a:ext cx="4062672" cy="4060678"/>
            <a:chOff x="0" y="0"/>
            <a:chExt cx="4062671" cy="4060676"/>
          </a:xfrm>
        </p:grpSpPr>
        <p:sp>
          <p:nvSpPr>
            <p:cNvPr id="92" name="Shape 4308"/>
            <p:cNvSpPr/>
            <p:nvPr/>
          </p:nvSpPr>
          <p:spPr>
            <a:xfrm>
              <a:off x="1995" y="0"/>
              <a:ext cx="4060676" cy="40606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3" name="Group 4312"/>
            <p:cNvGrpSpPr/>
            <p:nvPr/>
          </p:nvGrpSpPr>
          <p:grpSpPr>
            <a:xfrm>
              <a:off x="0" y="754360"/>
              <a:ext cx="4060677" cy="2690645"/>
              <a:chOff x="0" y="138688"/>
              <a:chExt cx="4060676" cy="2690644"/>
            </a:xfrm>
          </p:grpSpPr>
          <p:sp>
            <p:nvSpPr>
              <p:cNvPr id="94" name="Shape 4309"/>
              <p:cNvSpPr/>
              <p:nvPr/>
            </p:nvSpPr>
            <p:spPr>
              <a:xfrm>
                <a:off x="339035" y="138688"/>
                <a:ext cx="3424915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lvl="0" algn="l">
                  <a:defRPr sz="1800"/>
                </a:pPr>
                <a:r>
                  <a:rPr lang="en-US" sz="2400" b="1" dirty="0">
                    <a:solidFill>
                      <a:schemeClr val="accent1"/>
                    </a:solidFill>
                    <a:latin typeface="Helvetica Neue"/>
                    <a:ea typeface="Lato Black"/>
                    <a:cs typeface="Helvetica Neue"/>
                    <a:sym typeface="Lato Black"/>
                  </a:rPr>
                  <a:t>Gym Gains</a:t>
                </a:r>
                <a:endParaRPr sz="2400" b="1" dirty="0">
                  <a:solidFill>
                    <a:schemeClr val="accent1"/>
                  </a:solidFill>
                  <a:latin typeface="Helvetica Neue"/>
                  <a:ea typeface="Lato Black"/>
                  <a:cs typeface="Helvetica Neue"/>
                  <a:sym typeface="Lato Black"/>
                </a:endParaRPr>
              </a:p>
            </p:txBody>
          </p:sp>
          <p:sp>
            <p:nvSpPr>
              <p:cNvPr id="95" name="Shape 4310"/>
              <p:cNvSpPr/>
              <p:nvPr/>
            </p:nvSpPr>
            <p:spPr>
              <a:xfrm>
                <a:off x="339035" y="1390437"/>
                <a:ext cx="3424915" cy="14388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l">
                  <a:lnSpc>
                    <a:spcPct val="120000"/>
                  </a:lnSpc>
                  <a:defRPr sz="1800">
                    <a:solidFill>
                      <a:srgbClr val="1A202E"/>
                    </a:solidFill>
                    <a:latin typeface="Lato Light"/>
                    <a:ea typeface="Lato Light"/>
                    <a:cs typeface="Lato Light"/>
                    <a:sym typeface="Lato Light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rgbClr val="1A202E"/>
                    </a:solidFill>
                    <a:latin typeface="Helvetica Neue"/>
                    <a:cs typeface="Helvetica Neue"/>
                  </a:rPr>
                  <a:t>Show off your muscles or poke fun at yourself with custom image editing of any photo.</a:t>
                </a:r>
                <a:endParaRPr dirty="0">
                  <a:solidFill>
                    <a:srgbClr val="1A202E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96" name="Shape 4311"/>
              <p:cNvSpPr/>
              <p:nvPr/>
            </p:nvSpPr>
            <p:spPr>
              <a:xfrm>
                <a:off x="0" y="1076218"/>
                <a:ext cx="4060676" cy="1"/>
              </a:xfrm>
              <a:prstGeom prst="line">
                <a:avLst/>
              </a:prstGeom>
              <a:noFill/>
              <a:ln w="12700" cap="flat">
                <a:solidFill>
                  <a:srgbClr val="D8DBD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/>
              </a:p>
            </p:txBody>
          </p:sp>
        </p:grpSp>
      </p:grpSp>
      <p:sp>
        <p:nvSpPr>
          <p:cNvPr id="107" name="Title 1"/>
          <p:cNvSpPr txBox="1">
            <a:spLocks/>
          </p:cNvSpPr>
          <p:nvPr/>
        </p:nvSpPr>
        <p:spPr>
          <a:xfrm>
            <a:off x="838200" y="489930"/>
            <a:ext cx="17932400" cy="974725"/>
          </a:xfrm>
          <a:prstGeom prst="rect">
            <a:avLst/>
          </a:prstGeom>
        </p:spPr>
        <p:txBody>
          <a:bodyPr/>
          <a:lstStyle>
            <a:lvl1pPr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ro-RO" sz="7500" b="1" dirty="0">
                <a:solidFill>
                  <a:srgbClr val="194276"/>
                </a:solidFill>
                <a:latin typeface="Helvetica Neue"/>
                <a:ea typeface="Lato Black"/>
                <a:cs typeface="Helvetica Neue"/>
                <a:sym typeface="Lato Black"/>
              </a:rPr>
              <a:t>COMMON UNRAPP</a:t>
            </a:r>
            <a:r>
              <a:rPr lang="ro-RO" sz="7500" b="1" dirty="0">
                <a:latin typeface="Helvetica Neue"/>
                <a:ea typeface="Lato Black"/>
                <a:cs typeface="Helvetica Neue"/>
                <a:sym typeface="Lato Black"/>
              </a:rPr>
              <a:t> </a:t>
            </a:r>
            <a:r>
              <a:rPr lang="ro-RO" sz="7500" b="1" dirty="0">
                <a:solidFill>
                  <a:srgbClr val="30BCEE"/>
                </a:solidFill>
                <a:latin typeface="Helvetica Neue"/>
                <a:ea typeface="Lato Black"/>
                <a:cs typeface="Helvetica Neue"/>
                <a:sym typeface="Lato Black"/>
              </a:rPr>
              <a:t>OPPORTUNITIES.</a:t>
            </a:r>
            <a:endParaRPr lang="en-US" sz="7500" b="1" dirty="0">
              <a:solidFill>
                <a:srgbClr val="30BCEE"/>
              </a:solidFill>
              <a:latin typeface="Helvetica Neue"/>
              <a:cs typeface="Helvetica Neue"/>
            </a:endParaRPr>
          </a:p>
        </p:txBody>
      </p:sp>
      <p:sp>
        <p:nvSpPr>
          <p:cNvPr id="109" name="Shape 1227"/>
          <p:cNvSpPr/>
          <p:nvPr/>
        </p:nvSpPr>
        <p:spPr>
          <a:xfrm>
            <a:off x="0" y="11507822"/>
            <a:ext cx="24384000" cy="1467105"/>
          </a:xfrm>
          <a:prstGeom prst="rect">
            <a:avLst/>
          </a:pr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2724"/>
          <p:cNvSpPr/>
          <p:nvPr/>
        </p:nvSpPr>
        <p:spPr>
          <a:xfrm>
            <a:off x="21061003" y="13075122"/>
            <a:ext cx="2625268" cy="56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r">
              <a:lnSpc>
                <a:spcPct val="120000"/>
              </a:lnSpc>
              <a:defRPr sz="1800"/>
            </a:pPr>
            <a:r>
              <a:rPr lang="en-US" sz="2200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www.unrapp.com</a:t>
            </a:r>
            <a:endParaRPr sz="2200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  <p:pic>
        <p:nvPicPr>
          <p:cNvPr id="4" name="Picture 3" descr="fami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10" y="7159106"/>
            <a:ext cx="4066032" cy="406603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731" y="7159106"/>
            <a:ext cx="4066032" cy="406603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786" y="7159106"/>
            <a:ext cx="4066032" cy="406603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665" y="3100462"/>
            <a:ext cx="4066032" cy="406603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5106"/>
            <a:ext cx="4066032" cy="4066032"/>
          </a:xfrm>
          <a:prstGeom prst="rect">
            <a:avLst/>
          </a:prstGeom>
        </p:spPr>
      </p:pic>
      <p:pic>
        <p:nvPicPr>
          <p:cNvPr id="5" name="Picture 4" descr="egift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99" y="3100462"/>
            <a:ext cx="8132064" cy="4066032"/>
          </a:xfrm>
          <a:prstGeom prst="rect">
            <a:avLst/>
          </a:prstGeom>
        </p:spPr>
      </p:pic>
      <p:sp>
        <p:nvSpPr>
          <p:cNvPr id="55" name="Shape 4293"/>
          <p:cNvSpPr/>
          <p:nvPr/>
        </p:nvSpPr>
        <p:spPr>
          <a:xfrm>
            <a:off x="10479542" y="3779183"/>
            <a:ext cx="342491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lang="en-US" sz="3200" b="1" dirty="0" err="1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eGift</a:t>
            </a:r>
            <a:r>
              <a:rPr lang="en-US" sz="3200" b="1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 Cards</a:t>
            </a:r>
            <a:endParaRPr sz="3200" b="1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6" name="Shape 4294"/>
          <p:cNvSpPr/>
          <p:nvPr/>
        </p:nvSpPr>
        <p:spPr>
          <a:xfrm>
            <a:off x="8706007" y="5092487"/>
            <a:ext cx="6971986" cy="87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120000"/>
              </a:lnSpc>
              <a:defRPr sz="18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FFFFFF"/>
                </a:solidFill>
                <a:latin typeface="Helvetica Neue"/>
                <a:cs typeface="Helvetica Neue"/>
              </a:rPr>
              <a:t>Select gift cards for friends and family for any occasion and make your gift extra special with a monetary prepaid value. </a:t>
            </a:r>
            <a:endParaRPr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sp>
        <p:nvSpPr>
          <p:cNvPr id="57" name="Shape 4295"/>
          <p:cNvSpPr/>
          <p:nvPr/>
        </p:nvSpPr>
        <p:spPr>
          <a:xfrm>
            <a:off x="8146237" y="4778269"/>
            <a:ext cx="8091526" cy="1"/>
          </a:xfrm>
          <a:prstGeom prst="line">
            <a:avLst/>
          </a:prstGeom>
          <a:ln w="12700">
            <a:solidFill>
              <a:srgbClr val="88929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385" y="254000"/>
            <a:ext cx="2288886" cy="1928898"/>
          </a:xfrm>
          <a:prstGeom prst="rect">
            <a:avLst/>
          </a:prstGeom>
        </p:spPr>
      </p:pic>
      <p:sp>
        <p:nvSpPr>
          <p:cNvPr id="69" name="Text Placeholder 2"/>
          <p:cNvSpPr txBox="1">
            <a:spLocks/>
          </p:cNvSpPr>
          <p:nvPr/>
        </p:nvSpPr>
        <p:spPr>
          <a:xfrm>
            <a:off x="905824" y="1709815"/>
            <a:ext cx="8970363" cy="665086"/>
          </a:xfrm>
          <a:prstGeom prst="rect">
            <a:avLst/>
          </a:prstGeom>
          <a:noFill/>
        </p:spPr>
        <p:txBody>
          <a:bodyPr vert="horz"/>
          <a:lstStyle>
            <a:lvl1pPr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en-US" sz="2700" dirty="0">
                <a:latin typeface="+mj-lt"/>
                <a:cs typeface="Helvetica Neue"/>
              </a:rPr>
              <a:t>Save a tree, send an Unrapp!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838200" y="489930"/>
            <a:ext cx="16916400" cy="974725"/>
          </a:xfrm>
          <a:prstGeom prst="rect">
            <a:avLst/>
          </a:prstGeom>
        </p:spPr>
        <p:txBody>
          <a:bodyPr/>
          <a:lstStyle>
            <a:lvl1pPr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ro-RO" sz="7500" b="1" dirty="0">
                <a:solidFill>
                  <a:srgbClr val="194276"/>
                </a:solidFill>
                <a:latin typeface="Helvetica Neue"/>
                <a:ea typeface="Lato Black"/>
                <a:cs typeface="Helvetica Neue"/>
                <a:sym typeface="Lato Black"/>
              </a:rPr>
              <a:t>GREEN </a:t>
            </a:r>
            <a:r>
              <a:rPr lang="ro-RO" sz="7500" b="1" dirty="0">
                <a:solidFill>
                  <a:srgbClr val="30BCEE"/>
                </a:solidFill>
                <a:latin typeface="Helvetica Neue"/>
                <a:ea typeface="Lato Black"/>
                <a:cs typeface="Helvetica Neue"/>
                <a:sym typeface="Lato Black"/>
              </a:rPr>
              <a:t>MOVEMENT.</a:t>
            </a:r>
            <a:endParaRPr lang="en-US" sz="7500" b="1" dirty="0">
              <a:solidFill>
                <a:srgbClr val="30BCEE"/>
              </a:solidFill>
              <a:latin typeface="Helvetica Neue"/>
              <a:cs typeface="Helvetica Neue"/>
            </a:endParaRPr>
          </a:p>
        </p:txBody>
      </p:sp>
      <p:sp>
        <p:nvSpPr>
          <p:cNvPr id="33" name="Shape 10871"/>
          <p:cNvSpPr/>
          <p:nvPr/>
        </p:nvSpPr>
        <p:spPr>
          <a:xfrm>
            <a:off x="14049456" y="1115978"/>
            <a:ext cx="1159740" cy="1159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" name="Shape 10874"/>
          <p:cNvSpPr/>
          <p:nvPr/>
        </p:nvSpPr>
        <p:spPr>
          <a:xfrm>
            <a:off x="19522931" y="3242012"/>
            <a:ext cx="1159715" cy="1159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2" name="Shape 10877"/>
          <p:cNvSpPr/>
          <p:nvPr/>
        </p:nvSpPr>
        <p:spPr>
          <a:xfrm>
            <a:off x="11997494" y="3468958"/>
            <a:ext cx="6848556" cy="8165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27" extrusionOk="0">
                <a:moveTo>
                  <a:pt x="15206" y="20927"/>
                </a:moveTo>
                <a:lnTo>
                  <a:pt x="7109" y="20927"/>
                </a:lnTo>
                <a:cubicBezTo>
                  <a:pt x="7109" y="20927"/>
                  <a:pt x="9961" y="18222"/>
                  <a:pt x="10208" y="15020"/>
                </a:cubicBezTo>
                <a:cubicBezTo>
                  <a:pt x="10455" y="11818"/>
                  <a:pt x="9961" y="10476"/>
                  <a:pt x="8570" y="10064"/>
                </a:cubicBezTo>
                <a:cubicBezTo>
                  <a:pt x="7178" y="9651"/>
                  <a:pt x="5332" y="9366"/>
                  <a:pt x="3589" y="9673"/>
                </a:cubicBezTo>
                <a:cubicBezTo>
                  <a:pt x="3589" y="9673"/>
                  <a:pt x="4695" y="9260"/>
                  <a:pt x="5592" y="9356"/>
                </a:cubicBezTo>
                <a:cubicBezTo>
                  <a:pt x="6489" y="9451"/>
                  <a:pt x="7308" y="9408"/>
                  <a:pt x="7308" y="9408"/>
                </a:cubicBezTo>
                <a:cubicBezTo>
                  <a:pt x="7308" y="9408"/>
                  <a:pt x="5748" y="7961"/>
                  <a:pt x="4578" y="7728"/>
                </a:cubicBezTo>
                <a:cubicBezTo>
                  <a:pt x="3407" y="7496"/>
                  <a:pt x="1222" y="7031"/>
                  <a:pt x="0" y="5911"/>
                </a:cubicBezTo>
                <a:cubicBezTo>
                  <a:pt x="0" y="5911"/>
                  <a:pt x="2146" y="7337"/>
                  <a:pt x="4955" y="7295"/>
                </a:cubicBezTo>
                <a:cubicBezTo>
                  <a:pt x="4955" y="7295"/>
                  <a:pt x="4317" y="5065"/>
                  <a:pt x="3108" y="3617"/>
                </a:cubicBezTo>
                <a:cubicBezTo>
                  <a:pt x="3108" y="3617"/>
                  <a:pt x="4330" y="4653"/>
                  <a:pt x="4929" y="6111"/>
                </a:cubicBezTo>
                <a:cubicBezTo>
                  <a:pt x="5527" y="7570"/>
                  <a:pt x="7204" y="8806"/>
                  <a:pt x="8609" y="9387"/>
                </a:cubicBezTo>
                <a:cubicBezTo>
                  <a:pt x="9467" y="9789"/>
                  <a:pt x="9493" y="9715"/>
                  <a:pt x="9415" y="9377"/>
                </a:cubicBezTo>
                <a:cubicBezTo>
                  <a:pt x="9337" y="9039"/>
                  <a:pt x="7946" y="7358"/>
                  <a:pt x="7438" y="6016"/>
                </a:cubicBezTo>
                <a:cubicBezTo>
                  <a:pt x="6931" y="4674"/>
                  <a:pt x="7451" y="3269"/>
                  <a:pt x="6944" y="1314"/>
                </a:cubicBezTo>
                <a:cubicBezTo>
                  <a:pt x="6944" y="1314"/>
                  <a:pt x="7358" y="2119"/>
                  <a:pt x="7451" y="3596"/>
                </a:cubicBezTo>
                <a:cubicBezTo>
                  <a:pt x="7542" y="5033"/>
                  <a:pt x="8349" y="6217"/>
                  <a:pt x="8349" y="6217"/>
                </a:cubicBezTo>
                <a:cubicBezTo>
                  <a:pt x="8349" y="6217"/>
                  <a:pt x="10468" y="4516"/>
                  <a:pt x="10598" y="2656"/>
                </a:cubicBezTo>
                <a:cubicBezTo>
                  <a:pt x="10598" y="2656"/>
                  <a:pt x="10950" y="4230"/>
                  <a:pt x="8622" y="6703"/>
                </a:cubicBezTo>
                <a:cubicBezTo>
                  <a:pt x="8622" y="6703"/>
                  <a:pt x="9350" y="8257"/>
                  <a:pt x="10689" y="9239"/>
                </a:cubicBezTo>
                <a:cubicBezTo>
                  <a:pt x="11223" y="9588"/>
                  <a:pt x="11639" y="9250"/>
                  <a:pt x="12224" y="8838"/>
                </a:cubicBezTo>
                <a:cubicBezTo>
                  <a:pt x="12809" y="8426"/>
                  <a:pt x="14032" y="6724"/>
                  <a:pt x="14747" y="5055"/>
                </a:cubicBezTo>
                <a:cubicBezTo>
                  <a:pt x="15462" y="3385"/>
                  <a:pt x="15163" y="1821"/>
                  <a:pt x="14253" y="574"/>
                </a:cubicBezTo>
                <a:cubicBezTo>
                  <a:pt x="13342" y="-673"/>
                  <a:pt x="14227" y="500"/>
                  <a:pt x="14227" y="500"/>
                </a:cubicBezTo>
                <a:cubicBezTo>
                  <a:pt x="14227" y="500"/>
                  <a:pt x="15670" y="1641"/>
                  <a:pt x="15592" y="3776"/>
                </a:cubicBezTo>
                <a:cubicBezTo>
                  <a:pt x="15592" y="3776"/>
                  <a:pt x="18102" y="2603"/>
                  <a:pt x="18986" y="1451"/>
                </a:cubicBezTo>
                <a:cubicBezTo>
                  <a:pt x="18986" y="1451"/>
                  <a:pt x="18219" y="2666"/>
                  <a:pt x="16632" y="3522"/>
                </a:cubicBezTo>
                <a:cubicBezTo>
                  <a:pt x="15514" y="4220"/>
                  <a:pt x="14773" y="6957"/>
                  <a:pt x="14110" y="7971"/>
                </a:cubicBezTo>
                <a:cubicBezTo>
                  <a:pt x="13446" y="8986"/>
                  <a:pt x="12445" y="9842"/>
                  <a:pt x="12887" y="9968"/>
                </a:cubicBezTo>
                <a:cubicBezTo>
                  <a:pt x="13329" y="10095"/>
                  <a:pt x="16138" y="9715"/>
                  <a:pt x="17946" y="8679"/>
                </a:cubicBezTo>
                <a:cubicBezTo>
                  <a:pt x="19753" y="7644"/>
                  <a:pt x="21600" y="5245"/>
                  <a:pt x="21600" y="5245"/>
                </a:cubicBezTo>
                <a:cubicBezTo>
                  <a:pt x="21600" y="5245"/>
                  <a:pt x="20313" y="8436"/>
                  <a:pt x="16177" y="10011"/>
                </a:cubicBezTo>
                <a:cubicBezTo>
                  <a:pt x="13719" y="10867"/>
                  <a:pt x="11964" y="10581"/>
                  <a:pt x="12146" y="14766"/>
                </a:cubicBezTo>
                <a:cubicBezTo>
                  <a:pt x="12328" y="18951"/>
                  <a:pt x="15206" y="20927"/>
                  <a:pt x="15206" y="20927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" name="Shape 10878"/>
          <p:cNvSpPr/>
          <p:nvPr/>
        </p:nvSpPr>
        <p:spPr>
          <a:xfrm>
            <a:off x="11073953" y="3694326"/>
            <a:ext cx="865707" cy="865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1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" name="Shape 10879"/>
          <p:cNvSpPr/>
          <p:nvPr/>
        </p:nvSpPr>
        <p:spPr>
          <a:xfrm>
            <a:off x="18764871" y="1579324"/>
            <a:ext cx="865696" cy="865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" name="Shape 10880"/>
          <p:cNvSpPr/>
          <p:nvPr/>
        </p:nvSpPr>
        <p:spPr>
          <a:xfrm>
            <a:off x="16514333" y="878001"/>
            <a:ext cx="568565" cy="568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7" name="Shape 10881"/>
          <p:cNvSpPr/>
          <p:nvPr/>
        </p:nvSpPr>
        <p:spPr>
          <a:xfrm>
            <a:off x="11910814" y="1706981"/>
            <a:ext cx="523338" cy="523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" name="Shape 10882"/>
          <p:cNvSpPr/>
          <p:nvPr/>
        </p:nvSpPr>
        <p:spPr>
          <a:xfrm>
            <a:off x="18687646" y="7246649"/>
            <a:ext cx="373426" cy="373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" name="Shape 10883"/>
          <p:cNvSpPr/>
          <p:nvPr/>
        </p:nvSpPr>
        <p:spPr>
          <a:xfrm>
            <a:off x="19721509" y="5886552"/>
            <a:ext cx="751398" cy="751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5"/>
                  <a:pt x="16764" y="21600"/>
                  <a:pt x="10800" y="21600"/>
                </a:cubicBezTo>
                <a:cubicBezTo>
                  <a:pt x="4836" y="21600"/>
                  <a:pt x="0" y="16765"/>
                  <a:pt x="0" y="10801"/>
                </a:cubicBezTo>
                <a:cubicBezTo>
                  <a:pt x="0" y="4835"/>
                  <a:pt x="4836" y="0"/>
                  <a:pt x="10800" y="0"/>
                </a:cubicBezTo>
                <a:cubicBezTo>
                  <a:pt x="16764" y="0"/>
                  <a:pt x="21600" y="4835"/>
                  <a:pt x="21600" y="10801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0" name="Shape 10884"/>
          <p:cNvSpPr/>
          <p:nvPr/>
        </p:nvSpPr>
        <p:spPr>
          <a:xfrm>
            <a:off x="16771221" y="8250566"/>
            <a:ext cx="751369" cy="751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6" y="21600"/>
                  <a:pt x="0" y="16765"/>
                  <a:pt x="0" y="10800"/>
                </a:cubicBezTo>
                <a:cubicBezTo>
                  <a:pt x="0" y="4836"/>
                  <a:pt x="4836" y="0"/>
                  <a:pt x="10800" y="0"/>
                </a:cubicBezTo>
                <a:cubicBezTo>
                  <a:pt x="16765" y="0"/>
                  <a:pt x="21600" y="4836"/>
                  <a:pt x="21600" y="10800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1" name="Shape 10885"/>
          <p:cNvSpPr/>
          <p:nvPr/>
        </p:nvSpPr>
        <p:spPr>
          <a:xfrm>
            <a:off x="16675086" y="6193875"/>
            <a:ext cx="754444" cy="75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6" y="21600"/>
                  <a:pt x="0" y="16765"/>
                  <a:pt x="0" y="10800"/>
                </a:cubicBezTo>
                <a:cubicBezTo>
                  <a:pt x="0" y="4835"/>
                  <a:pt x="4836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2" name="Shape 10886"/>
          <p:cNvSpPr/>
          <p:nvPr/>
        </p:nvSpPr>
        <p:spPr>
          <a:xfrm>
            <a:off x="17913827" y="6893623"/>
            <a:ext cx="615692" cy="615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3" y="21600"/>
                  <a:pt x="10800" y="21600"/>
                </a:cubicBezTo>
                <a:cubicBezTo>
                  <a:pt x="4836" y="21600"/>
                  <a:pt x="0" y="16765"/>
                  <a:pt x="0" y="10800"/>
                </a:cubicBezTo>
                <a:cubicBezTo>
                  <a:pt x="0" y="4835"/>
                  <a:pt x="4836" y="0"/>
                  <a:pt x="10800" y="0"/>
                </a:cubicBezTo>
                <a:cubicBezTo>
                  <a:pt x="16763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3" name="Shape 10887"/>
          <p:cNvSpPr/>
          <p:nvPr/>
        </p:nvSpPr>
        <p:spPr>
          <a:xfrm>
            <a:off x="16541125" y="7670594"/>
            <a:ext cx="456454" cy="456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6"/>
                  <a:pt x="16765" y="21600"/>
                  <a:pt x="10800" y="21600"/>
                </a:cubicBezTo>
                <a:cubicBezTo>
                  <a:pt x="4837" y="21600"/>
                  <a:pt x="0" y="16766"/>
                  <a:pt x="0" y="10801"/>
                </a:cubicBezTo>
                <a:cubicBezTo>
                  <a:pt x="0" y="4834"/>
                  <a:pt x="4837" y="0"/>
                  <a:pt x="10800" y="0"/>
                </a:cubicBezTo>
                <a:cubicBezTo>
                  <a:pt x="16765" y="0"/>
                  <a:pt x="21600" y="4834"/>
                  <a:pt x="21600" y="1080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" name="Shape 10888"/>
          <p:cNvSpPr/>
          <p:nvPr/>
        </p:nvSpPr>
        <p:spPr>
          <a:xfrm>
            <a:off x="13499429" y="7465714"/>
            <a:ext cx="535274" cy="535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6"/>
                  <a:pt x="16764" y="21600"/>
                  <a:pt x="10800" y="21600"/>
                </a:cubicBezTo>
                <a:cubicBezTo>
                  <a:pt x="4836" y="21600"/>
                  <a:pt x="0" y="16766"/>
                  <a:pt x="0" y="10801"/>
                </a:cubicBezTo>
                <a:cubicBezTo>
                  <a:pt x="0" y="4834"/>
                  <a:pt x="4836" y="0"/>
                  <a:pt x="10800" y="0"/>
                </a:cubicBezTo>
                <a:cubicBezTo>
                  <a:pt x="16764" y="0"/>
                  <a:pt x="21600" y="4834"/>
                  <a:pt x="21600" y="1080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" name="Shape 10889"/>
          <p:cNvSpPr/>
          <p:nvPr/>
        </p:nvSpPr>
        <p:spPr>
          <a:xfrm>
            <a:off x="19601732" y="6747054"/>
            <a:ext cx="390514" cy="390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7" y="21600"/>
                  <a:pt x="0" y="16764"/>
                  <a:pt x="0" y="10801"/>
                </a:cubicBezTo>
                <a:cubicBezTo>
                  <a:pt x="0" y="4836"/>
                  <a:pt x="4837" y="0"/>
                  <a:pt x="10800" y="0"/>
                </a:cubicBezTo>
                <a:cubicBezTo>
                  <a:pt x="16764" y="0"/>
                  <a:pt x="21600" y="4836"/>
                  <a:pt x="21600" y="1080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" name="Shape 10890"/>
          <p:cNvSpPr/>
          <p:nvPr/>
        </p:nvSpPr>
        <p:spPr>
          <a:xfrm>
            <a:off x="13450573" y="4825900"/>
            <a:ext cx="667259" cy="66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7" name="Shape 10891"/>
          <p:cNvSpPr/>
          <p:nvPr/>
        </p:nvSpPr>
        <p:spPr>
          <a:xfrm>
            <a:off x="13754742" y="5746289"/>
            <a:ext cx="453135" cy="453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4"/>
                  <a:pt x="4835" y="0"/>
                  <a:pt x="10800" y="0"/>
                </a:cubicBezTo>
                <a:cubicBezTo>
                  <a:pt x="16765" y="0"/>
                  <a:pt x="21600" y="4834"/>
                  <a:pt x="21600" y="10800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" name="Shape 10892"/>
          <p:cNvSpPr/>
          <p:nvPr/>
        </p:nvSpPr>
        <p:spPr>
          <a:xfrm>
            <a:off x="17962683" y="4439779"/>
            <a:ext cx="532319" cy="532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5"/>
                  <a:pt x="16765" y="21600"/>
                  <a:pt x="10801" y="21600"/>
                </a:cubicBezTo>
                <a:cubicBezTo>
                  <a:pt x="4836" y="21600"/>
                  <a:pt x="0" y="16765"/>
                  <a:pt x="0" y="10801"/>
                </a:cubicBezTo>
                <a:cubicBezTo>
                  <a:pt x="0" y="4835"/>
                  <a:pt x="4836" y="0"/>
                  <a:pt x="10801" y="0"/>
                </a:cubicBezTo>
                <a:cubicBezTo>
                  <a:pt x="16765" y="0"/>
                  <a:pt x="21600" y="4835"/>
                  <a:pt x="21600" y="1080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9" name="Shape 10893"/>
          <p:cNvSpPr/>
          <p:nvPr/>
        </p:nvSpPr>
        <p:spPr>
          <a:xfrm>
            <a:off x="16950885" y="3727423"/>
            <a:ext cx="656354" cy="656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4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" name="Shape 10894"/>
          <p:cNvSpPr/>
          <p:nvPr/>
        </p:nvSpPr>
        <p:spPr>
          <a:xfrm>
            <a:off x="14173961" y="6329412"/>
            <a:ext cx="362292" cy="362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5"/>
                  <a:pt x="16765" y="21600"/>
                  <a:pt x="10799" y="21600"/>
                </a:cubicBezTo>
                <a:cubicBezTo>
                  <a:pt x="4835" y="21600"/>
                  <a:pt x="0" y="16765"/>
                  <a:pt x="0" y="10801"/>
                </a:cubicBezTo>
                <a:cubicBezTo>
                  <a:pt x="0" y="4836"/>
                  <a:pt x="4835" y="0"/>
                  <a:pt x="10799" y="0"/>
                </a:cubicBezTo>
                <a:cubicBezTo>
                  <a:pt x="16765" y="0"/>
                  <a:pt x="21600" y="4836"/>
                  <a:pt x="21600" y="1080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1" name="Shape 10895"/>
          <p:cNvSpPr/>
          <p:nvPr/>
        </p:nvSpPr>
        <p:spPr>
          <a:xfrm>
            <a:off x="12522304" y="5402719"/>
            <a:ext cx="667264" cy="66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" name="Shape 10896"/>
          <p:cNvSpPr/>
          <p:nvPr/>
        </p:nvSpPr>
        <p:spPr>
          <a:xfrm>
            <a:off x="11069225" y="6724990"/>
            <a:ext cx="882135" cy="882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4"/>
                  <a:pt x="16765" y="21600"/>
                  <a:pt x="10800" y="21600"/>
                </a:cubicBezTo>
                <a:cubicBezTo>
                  <a:pt x="4835" y="21600"/>
                  <a:pt x="0" y="16764"/>
                  <a:pt x="0" y="10801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5" y="0"/>
                  <a:pt x="21600" y="4836"/>
                  <a:pt x="21600" y="1080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3" name="Shape 10897"/>
          <p:cNvSpPr/>
          <p:nvPr/>
        </p:nvSpPr>
        <p:spPr>
          <a:xfrm>
            <a:off x="11975430" y="6247459"/>
            <a:ext cx="593776" cy="593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4"/>
                  <a:pt x="16765" y="21600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4"/>
                  <a:pt x="4835" y="0"/>
                  <a:pt x="10800" y="0"/>
                </a:cubicBezTo>
                <a:cubicBezTo>
                  <a:pt x="16765" y="0"/>
                  <a:pt x="21600" y="4834"/>
                  <a:pt x="21600" y="108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" name="Shape 10898"/>
          <p:cNvSpPr/>
          <p:nvPr/>
        </p:nvSpPr>
        <p:spPr>
          <a:xfrm>
            <a:off x="13187380" y="6591029"/>
            <a:ext cx="454050" cy="454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1"/>
                </a:cubicBezTo>
                <a:cubicBezTo>
                  <a:pt x="0" y="4834"/>
                  <a:pt x="4835" y="0"/>
                  <a:pt x="10800" y="0"/>
                </a:cubicBezTo>
                <a:cubicBezTo>
                  <a:pt x="16765" y="0"/>
                  <a:pt x="21600" y="4834"/>
                  <a:pt x="21600" y="10801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5" name="Shape 10899"/>
          <p:cNvSpPr/>
          <p:nvPr/>
        </p:nvSpPr>
        <p:spPr>
          <a:xfrm>
            <a:off x="13918648" y="8234805"/>
            <a:ext cx="522852" cy="522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6"/>
                  <a:pt x="16765" y="21600"/>
                  <a:pt x="10800" y="21600"/>
                </a:cubicBezTo>
                <a:cubicBezTo>
                  <a:pt x="4835" y="21600"/>
                  <a:pt x="0" y="16766"/>
                  <a:pt x="0" y="10801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5" y="0"/>
                  <a:pt x="21600" y="4836"/>
                  <a:pt x="21600" y="10801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6" name="Shape 10900"/>
          <p:cNvSpPr/>
          <p:nvPr/>
        </p:nvSpPr>
        <p:spPr>
          <a:xfrm>
            <a:off x="12700393" y="6449189"/>
            <a:ext cx="309014" cy="309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2"/>
                </a:moveTo>
                <a:cubicBezTo>
                  <a:pt x="21600" y="16766"/>
                  <a:pt x="16765" y="21600"/>
                  <a:pt x="10800" y="21600"/>
                </a:cubicBezTo>
                <a:cubicBezTo>
                  <a:pt x="4835" y="21600"/>
                  <a:pt x="0" y="16766"/>
                  <a:pt x="0" y="10802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5" y="0"/>
                  <a:pt x="21600" y="4836"/>
                  <a:pt x="21600" y="1080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7" name="Shape 10901"/>
          <p:cNvSpPr/>
          <p:nvPr/>
        </p:nvSpPr>
        <p:spPr>
          <a:xfrm>
            <a:off x="15860289" y="5226206"/>
            <a:ext cx="541969" cy="542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4"/>
                  <a:pt x="16765" y="21600"/>
                  <a:pt x="10800" y="21600"/>
                </a:cubicBezTo>
                <a:cubicBezTo>
                  <a:pt x="4836" y="21600"/>
                  <a:pt x="0" y="16764"/>
                  <a:pt x="0" y="10800"/>
                </a:cubicBezTo>
                <a:cubicBezTo>
                  <a:pt x="0" y="4835"/>
                  <a:pt x="4836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8" name="Shape 10902"/>
          <p:cNvSpPr/>
          <p:nvPr/>
        </p:nvSpPr>
        <p:spPr>
          <a:xfrm>
            <a:off x="14497043" y="4652540"/>
            <a:ext cx="464383" cy="464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4"/>
                  <a:pt x="16764" y="21600"/>
                  <a:pt x="10800" y="21600"/>
                </a:cubicBezTo>
                <a:cubicBezTo>
                  <a:pt x="4836" y="21600"/>
                  <a:pt x="0" y="16764"/>
                  <a:pt x="0" y="10801"/>
                </a:cubicBezTo>
                <a:cubicBezTo>
                  <a:pt x="0" y="4836"/>
                  <a:pt x="4836" y="0"/>
                  <a:pt x="10800" y="0"/>
                </a:cubicBezTo>
                <a:cubicBezTo>
                  <a:pt x="16764" y="0"/>
                  <a:pt x="21600" y="4836"/>
                  <a:pt x="21600" y="1080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0" name="Shape 10903"/>
          <p:cNvSpPr/>
          <p:nvPr/>
        </p:nvSpPr>
        <p:spPr>
          <a:xfrm>
            <a:off x="13619206" y="1024570"/>
            <a:ext cx="410241" cy="410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4"/>
                  <a:pt x="16765" y="21600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5" y="0"/>
                  <a:pt x="21600" y="4836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1" name="Shape 10904"/>
          <p:cNvSpPr/>
          <p:nvPr/>
        </p:nvSpPr>
        <p:spPr>
          <a:xfrm>
            <a:off x="10545991" y="2895291"/>
            <a:ext cx="684741" cy="684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2" name="Shape 10905"/>
          <p:cNvSpPr/>
          <p:nvPr/>
        </p:nvSpPr>
        <p:spPr>
          <a:xfrm>
            <a:off x="19489835" y="2416185"/>
            <a:ext cx="684742" cy="684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6" y="21600"/>
                  <a:pt x="0" y="16765"/>
                  <a:pt x="0" y="10800"/>
                </a:cubicBezTo>
                <a:cubicBezTo>
                  <a:pt x="0" y="4835"/>
                  <a:pt x="4836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3" name="Shape 10906"/>
          <p:cNvSpPr/>
          <p:nvPr/>
        </p:nvSpPr>
        <p:spPr>
          <a:xfrm>
            <a:off x="19806612" y="1807846"/>
            <a:ext cx="498959" cy="498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5"/>
                  <a:pt x="16765" y="21600"/>
                  <a:pt x="10801" y="21600"/>
                </a:cubicBezTo>
                <a:cubicBezTo>
                  <a:pt x="4835" y="21600"/>
                  <a:pt x="0" y="16765"/>
                  <a:pt x="0" y="10801"/>
                </a:cubicBezTo>
                <a:cubicBezTo>
                  <a:pt x="0" y="4835"/>
                  <a:pt x="4835" y="0"/>
                  <a:pt x="10801" y="0"/>
                </a:cubicBezTo>
                <a:cubicBezTo>
                  <a:pt x="16765" y="0"/>
                  <a:pt x="21600" y="4835"/>
                  <a:pt x="21600" y="1080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4" name="Shape 10907"/>
          <p:cNvSpPr/>
          <p:nvPr/>
        </p:nvSpPr>
        <p:spPr>
          <a:xfrm>
            <a:off x="20326695" y="2701442"/>
            <a:ext cx="498968" cy="49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5"/>
                  <a:pt x="16765" y="21600"/>
                  <a:pt x="10799" y="21600"/>
                </a:cubicBezTo>
                <a:cubicBezTo>
                  <a:pt x="4835" y="21600"/>
                  <a:pt x="0" y="16765"/>
                  <a:pt x="0" y="10801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5" y="0"/>
                  <a:pt x="21600" y="4835"/>
                  <a:pt x="21600" y="1080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5" name="Shape 10908"/>
          <p:cNvSpPr/>
          <p:nvPr/>
        </p:nvSpPr>
        <p:spPr>
          <a:xfrm>
            <a:off x="20326695" y="2260160"/>
            <a:ext cx="363229" cy="363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5"/>
                  <a:pt x="16765" y="21600"/>
                  <a:pt x="10801" y="21600"/>
                </a:cubicBezTo>
                <a:cubicBezTo>
                  <a:pt x="4835" y="21600"/>
                  <a:pt x="0" y="16765"/>
                  <a:pt x="0" y="10801"/>
                </a:cubicBezTo>
                <a:cubicBezTo>
                  <a:pt x="0" y="4835"/>
                  <a:pt x="4835" y="0"/>
                  <a:pt x="10801" y="0"/>
                </a:cubicBezTo>
                <a:cubicBezTo>
                  <a:pt x="16765" y="0"/>
                  <a:pt x="21600" y="4835"/>
                  <a:pt x="21600" y="10801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6" name="Shape 10909"/>
          <p:cNvSpPr/>
          <p:nvPr/>
        </p:nvSpPr>
        <p:spPr>
          <a:xfrm>
            <a:off x="17124247" y="7352241"/>
            <a:ext cx="763459" cy="763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1" y="21600"/>
                </a:cubicBezTo>
                <a:cubicBezTo>
                  <a:pt x="4836" y="21600"/>
                  <a:pt x="0" y="16765"/>
                  <a:pt x="0" y="10800"/>
                </a:cubicBezTo>
                <a:cubicBezTo>
                  <a:pt x="0" y="4835"/>
                  <a:pt x="4836" y="0"/>
                  <a:pt x="10801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7" name="Shape 10910"/>
          <p:cNvSpPr/>
          <p:nvPr/>
        </p:nvSpPr>
        <p:spPr>
          <a:xfrm>
            <a:off x="16038378" y="8102420"/>
            <a:ext cx="594582" cy="594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8" name="Shape 10911"/>
          <p:cNvSpPr/>
          <p:nvPr/>
        </p:nvSpPr>
        <p:spPr>
          <a:xfrm>
            <a:off x="14164505" y="7497233"/>
            <a:ext cx="658126" cy="658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799"/>
                </a:moveTo>
                <a:cubicBezTo>
                  <a:pt x="21600" y="16764"/>
                  <a:pt x="16765" y="21600"/>
                  <a:pt x="10800" y="21600"/>
                </a:cubicBezTo>
                <a:cubicBezTo>
                  <a:pt x="4835" y="21600"/>
                  <a:pt x="0" y="16764"/>
                  <a:pt x="0" y="10799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5" y="0"/>
                  <a:pt x="21600" y="4836"/>
                  <a:pt x="21600" y="1079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99" name="Shape 10912"/>
          <p:cNvSpPr/>
          <p:nvPr/>
        </p:nvSpPr>
        <p:spPr>
          <a:xfrm>
            <a:off x="17630145" y="8230077"/>
            <a:ext cx="267796" cy="267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3"/>
                  <a:pt x="16764" y="21600"/>
                  <a:pt x="10798" y="21600"/>
                </a:cubicBezTo>
                <a:cubicBezTo>
                  <a:pt x="4836" y="21600"/>
                  <a:pt x="0" y="16763"/>
                  <a:pt x="0" y="10801"/>
                </a:cubicBezTo>
                <a:cubicBezTo>
                  <a:pt x="0" y="4836"/>
                  <a:pt x="4836" y="0"/>
                  <a:pt x="10798" y="0"/>
                </a:cubicBezTo>
                <a:cubicBezTo>
                  <a:pt x="16764" y="0"/>
                  <a:pt x="21600" y="4836"/>
                  <a:pt x="21600" y="1080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0" name="Shape 10913"/>
          <p:cNvSpPr/>
          <p:nvPr/>
        </p:nvSpPr>
        <p:spPr>
          <a:xfrm>
            <a:off x="20332999" y="5286095"/>
            <a:ext cx="594611" cy="594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4"/>
                  <a:pt x="16765" y="21600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5" y="0"/>
                  <a:pt x="21600" y="4836"/>
                  <a:pt x="21600" y="108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1" name="Shape 10914"/>
          <p:cNvSpPr/>
          <p:nvPr/>
        </p:nvSpPr>
        <p:spPr>
          <a:xfrm>
            <a:off x="20285719" y="4433475"/>
            <a:ext cx="698471" cy="69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6"/>
                  <a:pt x="16764" y="21600"/>
                  <a:pt x="10800" y="21600"/>
                </a:cubicBezTo>
                <a:cubicBezTo>
                  <a:pt x="4836" y="21600"/>
                  <a:pt x="0" y="16766"/>
                  <a:pt x="0" y="10800"/>
                </a:cubicBezTo>
                <a:cubicBezTo>
                  <a:pt x="0" y="4835"/>
                  <a:pt x="4836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2" name="Shape 10915"/>
          <p:cNvSpPr/>
          <p:nvPr/>
        </p:nvSpPr>
        <p:spPr>
          <a:xfrm>
            <a:off x="18011540" y="7642226"/>
            <a:ext cx="676223" cy="676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5" y="0"/>
                  <a:pt x="21600" y="4836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3" name="Shape 10916"/>
          <p:cNvSpPr/>
          <p:nvPr/>
        </p:nvSpPr>
        <p:spPr>
          <a:xfrm>
            <a:off x="13080211" y="8047260"/>
            <a:ext cx="676194" cy="676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6"/>
                  <a:pt x="4835" y="0"/>
                  <a:pt x="10800" y="0"/>
                </a:cubicBezTo>
                <a:cubicBezTo>
                  <a:pt x="16765" y="0"/>
                  <a:pt x="21600" y="4836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4" name="Shape 10917"/>
          <p:cNvSpPr/>
          <p:nvPr/>
        </p:nvSpPr>
        <p:spPr>
          <a:xfrm>
            <a:off x="14660947" y="8206436"/>
            <a:ext cx="439420" cy="439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6"/>
                  <a:pt x="16765" y="21600"/>
                  <a:pt x="10800" y="21600"/>
                </a:cubicBezTo>
                <a:cubicBezTo>
                  <a:pt x="4835" y="21600"/>
                  <a:pt x="0" y="16766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6" name="Shape 10918"/>
          <p:cNvSpPr/>
          <p:nvPr/>
        </p:nvSpPr>
        <p:spPr>
          <a:xfrm>
            <a:off x="12134606" y="3993768"/>
            <a:ext cx="1252090" cy="1252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rgbClr val="1B2D4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9" name="Shape 10921"/>
          <p:cNvSpPr/>
          <p:nvPr/>
        </p:nvSpPr>
        <p:spPr>
          <a:xfrm>
            <a:off x="15065981" y="5691129"/>
            <a:ext cx="953083" cy="953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4"/>
                  <a:pt x="16765" y="21600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2" name="Shape 10924"/>
          <p:cNvSpPr/>
          <p:nvPr/>
        </p:nvSpPr>
        <p:spPr>
          <a:xfrm>
            <a:off x="17593898" y="2417760"/>
            <a:ext cx="1871109" cy="1871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5" name="Shape 10927"/>
          <p:cNvSpPr/>
          <p:nvPr/>
        </p:nvSpPr>
        <p:spPr>
          <a:xfrm>
            <a:off x="12106238" y="6835310"/>
            <a:ext cx="1252088" cy="1252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rgbClr val="1B2D4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8" name="Shape 10930"/>
          <p:cNvSpPr/>
          <p:nvPr/>
        </p:nvSpPr>
        <p:spPr>
          <a:xfrm>
            <a:off x="17221959" y="878001"/>
            <a:ext cx="1439442" cy="1439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1" name="Shape 10933"/>
          <p:cNvSpPr/>
          <p:nvPr/>
        </p:nvSpPr>
        <p:spPr>
          <a:xfrm>
            <a:off x="15332326" y="561223"/>
            <a:ext cx="1032280" cy="1032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rgbClr val="1B2D4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4" name="Shape 10936"/>
          <p:cNvSpPr/>
          <p:nvPr/>
        </p:nvSpPr>
        <p:spPr>
          <a:xfrm>
            <a:off x="15207822" y="1643941"/>
            <a:ext cx="2222815" cy="2222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7" name="Shape 10939"/>
          <p:cNvSpPr/>
          <p:nvPr/>
        </p:nvSpPr>
        <p:spPr>
          <a:xfrm>
            <a:off x="18599391" y="4349946"/>
            <a:ext cx="1568640" cy="1568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6" y="21600"/>
                  <a:pt x="0" y="16765"/>
                  <a:pt x="0" y="10800"/>
                </a:cubicBezTo>
                <a:cubicBezTo>
                  <a:pt x="0" y="4835"/>
                  <a:pt x="4836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0" name="Shape 10942"/>
          <p:cNvSpPr/>
          <p:nvPr/>
        </p:nvSpPr>
        <p:spPr>
          <a:xfrm>
            <a:off x="9876187" y="3773127"/>
            <a:ext cx="1028482" cy="102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1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1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1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3" name="Shape 10945"/>
          <p:cNvSpPr/>
          <p:nvPr/>
        </p:nvSpPr>
        <p:spPr>
          <a:xfrm>
            <a:off x="18528470" y="6066218"/>
            <a:ext cx="1036695" cy="1036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6"/>
                  <a:pt x="16765" y="21600"/>
                  <a:pt x="10800" y="21600"/>
                </a:cubicBezTo>
                <a:cubicBezTo>
                  <a:pt x="4835" y="21600"/>
                  <a:pt x="0" y="16766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6" name="Shape 10948"/>
          <p:cNvSpPr/>
          <p:nvPr/>
        </p:nvSpPr>
        <p:spPr>
          <a:xfrm>
            <a:off x="10361596" y="4725036"/>
            <a:ext cx="1842969" cy="1842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9" name="Shape 10951"/>
          <p:cNvSpPr/>
          <p:nvPr/>
        </p:nvSpPr>
        <p:spPr>
          <a:xfrm>
            <a:off x="17091152" y="5000838"/>
            <a:ext cx="1211753" cy="1211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4"/>
                  <a:pt x="16765" y="21600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rgbClr val="1B2D4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2" name="Shape 10954"/>
          <p:cNvSpPr/>
          <p:nvPr/>
        </p:nvSpPr>
        <p:spPr>
          <a:xfrm>
            <a:off x="12719305" y="1454820"/>
            <a:ext cx="941792" cy="941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rgbClr val="1B2D4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5" name="Shape 10957"/>
          <p:cNvSpPr/>
          <p:nvPr/>
        </p:nvSpPr>
        <p:spPr>
          <a:xfrm>
            <a:off x="15047069" y="3896056"/>
            <a:ext cx="1252094" cy="1252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rgbClr val="1B2D4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8" name="Shape 10960"/>
          <p:cNvSpPr/>
          <p:nvPr/>
        </p:nvSpPr>
        <p:spPr>
          <a:xfrm>
            <a:off x="11603491" y="2416185"/>
            <a:ext cx="1261576" cy="126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1" name="Shape 10963"/>
          <p:cNvSpPr/>
          <p:nvPr/>
        </p:nvSpPr>
        <p:spPr>
          <a:xfrm>
            <a:off x="13048691" y="2362600"/>
            <a:ext cx="2096203" cy="2096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3" name="Shape 1227"/>
          <p:cNvSpPr/>
          <p:nvPr/>
        </p:nvSpPr>
        <p:spPr>
          <a:xfrm>
            <a:off x="0" y="11507822"/>
            <a:ext cx="24384000" cy="1467105"/>
          </a:xfrm>
          <a:prstGeom prst="rect">
            <a:avLst/>
          </a:pr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Shape 11019"/>
          <p:cNvSpPr/>
          <p:nvPr/>
        </p:nvSpPr>
        <p:spPr>
          <a:xfrm rot="20689216">
            <a:off x="1461790" y="2700478"/>
            <a:ext cx="6705465" cy="7470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53" h="21079" extrusionOk="0">
                <a:moveTo>
                  <a:pt x="7935" y="0"/>
                </a:moveTo>
                <a:cubicBezTo>
                  <a:pt x="5904" y="0"/>
                  <a:pt x="3874" y="706"/>
                  <a:pt x="2324" y="2118"/>
                </a:cubicBezTo>
                <a:cubicBezTo>
                  <a:pt x="-775" y="4943"/>
                  <a:pt x="-775" y="9522"/>
                  <a:pt x="2324" y="12346"/>
                </a:cubicBezTo>
                <a:cubicBezTo>
                  <a:pt x="4075" y="13942"/>
                  <a:pt x="6440" y="14635"/>
                  <a:pt x="8726" y="14428"/>
                </a:cubicBezTo>
                <a:cubicBezTo>
                  <a:pt x="8237" y="16191"/>
                  <a:pt x="8742" y="18136"/>
                  <a:pt x="10256" y="19515"/>
                </a:cubicBezTo>
                <a:cubicBezTo>
                  <a:pt x="12543" y="21600"/>
                  <a:pt x="16250" y="21600"/>
                  <a:pt x="18538" y="19515"/>
                </a:cubicBezTo>
                <a:cubicBezTo>
                  <a:pt x="20825" y="17431"/>
                  <a:pt x="20825" y="14050"/>
                  <a:pt x="18538" y="11966"/>
                </a:cubicBezTo>
                <a:cubicBezTo>
                  <a:pt x="17559" y="11074"/>
                  <a:pt x="16320" y="10568"/>
                  <a:pt x="15044" y="10439"/>
                </a:cubicBezTo>
                <a:cubicBezTo>
                  <a:pt x="16512" y="7735"/>
                  <a:pt x="16017" y="4370"/>
                  <a:pt x="13547" y="2118"/>
                </a:cubicBezTo>
                <a:cubicBezTo>
                  <a:pt x="11997" y="706"/>
                  <a:pt x="9966" y="0"/>
                  <a:pt x="7935" y="0"/>
                </a:cubicBezTo>
                <a:close/>
              </a:path>
            </a:pathLst>
          </a:custGeom>
          <a:ln w="38100">
            <a:solidFill>
              <a:srgbClr val="BDC2C7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ape 11020"/>
          <p:cNvSpPr/>
          <p:nvPr/>
        </p:nvSpPr>
        <p:spPr>
          <a:xfrm>
            <a:off x="1487920" y="3186721"/>
            <a:ext cx="4586881" cy="4586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Shape 11021"/>
          <p:cNvSpPr/>
          <p:nvPr/>
        </p:nvSpPr>
        <p:spPr>
          <a:xfrm>
            <a:off x="4972931" y="6191067"/>
            <a:ext cx="3413247" cy="3331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Shape 11022"/>
          <p:cNvSpPr/>
          <p:nvPr/>
        </p:nvSpPr>
        <p:spPr>
          <a:xfrm>
            <a:off x="1784640" y="4047841"/>
            <a:ext cx="3938683" cy="1299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defRPr sz="4200">
                <a:solidFill>
                  <a:srgbClr val="009CD8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rgbClr val="30BCEE"/>
                </a:solidFill>
                <a:latin typeface="Helvetica Neue"/>
                <a:cs typeface="Helvetica Neue"/>
              </a:rPr>
              <a:t>4 Million Tons</a:t>
            </a:r>
          </a:p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(32 million </a:t>
            </a:r>
            <a:r>
              <a:rPr lang="en-US" sz="2500" b="1" dirty="0" err="1">
                <a:solidFill>
                  <a:schemeClr val="bg1"/>
                </a:solidFill>
                <a:latin typeface="Helvetica Neue"/>
                <a:cs typeface="Helvetica Neue"/>
              </a:rPr>
              <a:t>lbs</a:t>
            </a:r>
            <a:r>
              <a:rPr 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)</a:t>
            </a:r>
            <a:endParaRPr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8" name="Shape 11023"/>
          <p:cNvSpPr/>
          <p:nvPr/>
        </p:nvSpPr>
        <p:spPr>
          <a:xfrm>
            <a:off x="5097490" y="6706171"/>
            <a:ext cx="3200029" cy="1150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ct val="120000"/>
              </a:lnSpc>
              <a:defRPr sz="3600">
                <a:solidFill>
                  <a:srgbClr val="8BC53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chemeClr val="accent3"/>
                </a:solidFill>
                <a:latin typeface="Helvetica Neue"/>
                <a:cs typeface="Helvetica Neue"/>
              </a:rPr>
              <a:t>30</a:t>
            </a:r>
            <a:r>
              <a:rPr lang="en-US" sz="3600" b="1" dirty="0">
                <a:solidFill>
                  <a:schemeClr val="accent3"/>
                </a:solidFill>
                <a:latin typeface="Helvetica Neue"/>
                <a:cs typeface="Helvetica Neue"/>
              </a:rPr>
              <a:t> Million Trees</a:t>
            </a:r>
            <a:endParaRPr sz="3600" b="1" dirty="0">
              <a:solidFill>
                <a:schemeClr val="accent3"/>
              </a:solidFill>
              <a:latin typeface="Helvetica Neue"/>
              <a:cs typeface="Helvetica Neue"/>
            </a:endParaRPr>
          </a:p>
        </p:txBody>
      </p:sp>
      <p:sp>
        <p:nvSpPr>
          <p:cNvPr id="159" name="Shape 11027"/>
          <p:cNvSpPr/>
          <p:nvPr/>
        </p:nvSpPr>
        <p:spPr>
          <a:xfrm>
            <a:off x="1855009" y="5464973"/>
            <a:ext cx="3822132" cy="1532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defRPr sz="18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 algn="ctr"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2200" dirty="0">
                <a:solidFill>
                  <a:srgbClr val="FFFFFF"/>
                </a:solidFill>
                <a:latin typeface="Helvetica Neue"/>
                <a:cs typeface="Helvetica Neue"/>
              </a:rPr>
              <a:t>Of shopping bags and wrapping paper are produced each year in the US alone.</a:t>
            </a:r>
            <a:endParaRPr sz="2200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sp>
        <p:nvSpPr>
          <p:cNvPr id="161" name="Shape 11027"/>
          <p:cNvSpPr/>
          <p:nvPr/>
        </p:nvSpPr>
        <p:spPr>
          <a:xfrm>
            <a:off x="4996021" y="7843280"/>
            <a:ext cx="3413247" cy="1679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defRPr sz="18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 algn="ctr">
              <a:lnSpc>
                <a:spcPct val="100000"/>
              </a:lnSpc>
              <a:defRPr>
                <a:solidFill>
                  <a:srgbClr val="000000"/>
                </a:solidFill>
              </a:defRPr>
            </a:pPr>
            <a:r>
              <a:rPr lang="en-US" sz="2200" dirty="0">
                <a:solidFill>
                  <a:srgbClr val="FFFFFF"/>
                </a:solidFill>
                <a:latin typeface="Helvetica Neue"/>
                <a:cs typeface="Helvetica Neue"/>
              </a:rPr>
              <a:t>Are cut down simply to transport and wrap our holiday gifts</a:t>
            </a:r>
          </a:p>
          <a:p>
            <a:pPr lvl="0" algn="ctr">
              <a:lnSpc>
                <a:spcPct val="100000"/>
              </a:lnSpc>
              <a:defRPr>
                <a:solidFill>
                  <a:srgbClr val="000000"/>
                </a:solidFill>
              </a:defRPr>
            </a:pPr>
            <a:r>
              <a:rPr lang="en-US" sz="2200" dirty="0">
                <a:solidFill>
                  <a:srgbClr val="FFFFFF"/>
                </a:solidFill>
                <a:latin typeface="Helvetica Neue"/>
                <a:cs typeface="Helvetica Neue"/>
              </a:rPr>
              <a:t>each year.</a:t>
            </a:r>
            <a:endParaRPr sz="2200" dirty="0">
              <a:solidFill>
                <a:srgbClr val="FFFFFF"/>
              </a:solidFill>
              <a:latin typeface="Helvetica Neue"/>
              <a:cs typeface="Helvetica Neue"/>
            </a:endParaRPr>
          </a:p>
        </p:txBody>
      </p:sp>
      <p:sp>
        <p:nvSpPr>
          <p:cNvPr id="162" name="Text Placeholder 2"/>
          <p:cNvSpPr txBox="1">
            <a:spLocks/>
          </p:cNvSpPr>
          <p:nvPr/>
        </p:nvSpPr>
        <p:spPr>
          <a:xfrm>
            <a:off x="905824" y="10121273"/>
            <a:ext cx="12423256" cy="1112602"/>
          </a:xfrm>
          <a:prstGeom prst="rect">
            <a:avLst/>
          </a:prstGeom>
          <a:noFill/>
        </p:spPr>
        <p:txBody>
          <a:bodyPr vert="horz"/>
          <a:lstStyle>
            <a:lvl1pPr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en-US" sz="2800" b="1" dirty="0">
                <a:latin typeface="Helvetica Neue"/>
                <a:cs typeface="Helvetica Neue"/>
              </a:rPr>
              <a:t>Unrapp is eager to decrease these statistics and reduce the carbon footprint one eGift at a time.</a:t>
            </a:r>
            <a:endParaRPr lang="en-US" sz="2700" b="1" dirty="0">
              <a:latin typeface="Helvetica Neue"/>
              <a:cs typeface="Helvetica Neue"/>
            </a:endParaRPr>
          </a:p>
        </p:txBody>
      </p:sp>
      <p:sp>
        <p:nvSpPr>
          <p:cNvPr id="74" name="Shape 2724"/>
          <p:cNvSpPr/>
          <p:nvPr/>
        </p:nvSpPr>
        <p:spPr>
          <a:xfrm>
            <a:off x="21061003" y="13075122"/>
            <a:ext cx="2625268" cy="56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r">
              <a:lnSpc>
                <a:spcPct val="120000"/>
              </a:lnSpc>
              <a:defRPr sz="1800"/>
            </a:pPr>
            <a:r>
              <a:rPr lang="en-US" sz="2200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www.unrapp.com</a:t>
            </a:r>
            <a:endParaRPr sz="2200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2954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385" y="254000"/>
            <a:ext cx="2288886" cy="1928898"/>
          </a:xfrm>
          <a:prstGeom prst="rect">
            <a:avLst/>
          </a:prstGeom>
        </p:spPr>
      </p:pic>
      <p:sp>
        <p:nvSpPr>
          <p:cNvPr id="153" name="Shape 1227"/>
          <p:cNvSpPr/>
          <p:nvPr/>
        </p:nvSpPr>
        <p:spPr>
          <a:xfrm>
            <a:off x="0" y="11507822"/>
            <a:ext cx="24384000" cy="1467105"/>
          </a:xfrm>
          <a:prstGeom prst="rect">
            <a:avLst/>
          </a:pr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880424" y="1963809"/>
            <a:ext cx="18443114" cy="2022037"/>
          </a:xfrm>
          <a:prstGeom prst="rect">
            <a:avLst/>
          </a:prstGeom>
          <a:noFill/>
        </p:spPr>
        <p:txBody>
          <a:bodyPr vert="horz"/>
          <a:lstStyle>
            <a:lvl1pPr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en-US" sz="2800" b="1" dirty="0">
                <a:latin typeface="Helvetica Neue"/>
                <a:cs typeface="Helvetica Neue"/>
              </a:rPr>
              <a:t>2 Years of Dedication</a:t>
            </a:r>
          </a:p>
          <a:p>
            <a:pPr lvl="0" algn="l"/>
            <a:r>
              <a:rPr lang="en-US" sz="2800" dirty="0">
                <a:solidFill>
                  <a:srgbClr val="1A202E"/>
                </a:solidFill>
              </a:rPr>
              <a:t>Unrapp has spent much of it’s time in an R&amp;D phase with a goal of creating the best application we could imagine. Each line of code was well thought-out and challenged. Within the first 6 months of rolling out our application, Unrapp was named BEST NEW SUMMER APP in 2015. </a:t>
            </a:r>
            <a:r>
              <a:rPr lang="en-US" sz="2800" dirty="0"/>
              <a:t>We are excited to continue conquering unimaginable feats!</a:t>
            </a:r>
            <a:endParaRPr lang="en-US" sz="2800" b="1" dirty="0">
              <a:latin typeface="Helvetica Neue"/>
              <a:cs typeface="Helvetica Neue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489930"/>
            <a:ext cx="14909800" cy="974725"/>
          </a:xfrm>
          <a:prstGeom prst="rect">
            <a:avLst/>
          </a:prstGeom>
        </p:spPr>
        <p:txBody>
          <a:bodyPr/>
          <a:lstStyle>
            <a:lvl1pPr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ro-RO" sz="7500" b="1" dirty="0">
                <a:solidFill>
                  <a:srgbClr val="194276"/>
                </a:solidFill>
                <a:latin typeface="Helvetica Neue"/>
                <a:ea typeface="Lato Black"/>
                <a:cs typeface="Helvetica Neue"/>
                <a:sym typeface="Lato Black"/>
              </a:rPr>
              <a:t>ACCREDITATION </a:t>
            </a:r>
            <a:r>
              <a:rPr lang="ro-RO" sz="7500" b="1" dirty="0">
                <a:solidFill>
                  <a:srgbClr val="30BCEE"/>
                </a:solidFill>
                <a:latin typeface="Helvetica Neue"/>
                <a:ea typeface="Lato Black"/>
                <a:cs typeface="Helvetica Neue"/>
                <a:sym typeface="Lato Black"/>
              </a:rPr>
              <a:t>&amp; AWARDS.</a:t>
            </a:r>
            <a:endParaRPr lang="en-US" sz="7500" b="1" dirty="0">
              <a:solidFill>
                <a:srgbClr val="30BCEE"/>
              </a:solidFill>
              <a:latin typeface="Helvetica Neue"/>
              <a:cs typeface="Helvetica Neue"/>
            </a:endParaRPr>
          </a:p>
        </p:txBody>
      </p:sp>
      <p:sp>
        <p:nvSpPr>
          <p:cNvPr id="21" name="Shape 2724"/>
          <p:cNvSpPr/>
          <p:nvPr/>
        </p:nvSpPr>
        <p:spPr>
          <a:xfrm>
            <a:off x="21061003" y="13075122"/>
            <a:ext cx="2625268" cy="56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r">
              <a:lnSpc>
                <a:spcPct val="120000"/>
              </a:lnSpc>
              <a:defRPr sz="1800"/>
            </a:pPr>
            <a:r>
              <a:rPr lang="en-US" sz="2200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www.unrapp.com</a:t>
            </a:r>
            <a:endParaRPr sz="2200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  <p:sp>
        <p:nvSpPr>
          <p:cNvPr id="34" name="Shape 2043"/>
          <p:cNvSpPr/>
          <p:nvPr/>
        </p:nvSpPr>
        <p:spPr>
          <a:xfrm>
            <a:off x="1055077" y="4187152"/>
            <a:ext cx="6135077" cy="65051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88900" dir="5400000" rotWithShape="0">
              <a:srgbClr val="000000">
                <a:alpha val="1528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hape 2044"/>
          <p:cNvSpPr/>
          <p:nvPr/>
        </p:nvSpPr>
        <p:spPr>
          <a:xfrm>
            <a:off x="1241622" y="4331654"/>
            <a:ext cx="5777349" cy="6216122"/>
          </a:xfrm>
          <a:prstGeom prst="rect">
            <a:avLst/>
          </a:prstGeom>
          <a:solidFill>
            <a:srgbClr val="F2F4F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6" name="Group 2047"/>
          <p:cNvGrpSpPr/>
          <p:nvPr/>
        </p:nvGrpSpPr>
        <p:grpSpPr>
          <a:xfrm>
            <a:off x="2559539" y="8729347"/>
            <a:ext cx="4298460" cy="1571240"/>
            <a:chOff x="-958928" y="-44563"/>
            <a:chExt cx="5532291" cy="1571239"/>
          </a:xfrm>
        </p:grpSpPr>
        <p:sp>
          <p:nvSpPr>
            <p:cNvPr id="37" name="Shape 2045"/>
            <p:cNvSpPr/>
            <p:nvPr/>
          </p:nvSpPr>
          <p:spPr>
            <a:xfrm>
              <a:off x="-958928" y="-44563"/>
              <a:ext cx="4752741" cy="49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>
                  <a:solidFill>
                    <a:srgbClr val="009CD8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600" b="1" dirty="0">
                  <a:solidFill>
                    <a:schemeClr val="accent1"/>
                  </a:solidFill>
                  <a:latin typeface="Helvetica Neue"/>
                  <a:cs typeface="Helvetica Neue"/>
                </a:rPr>
                <a:t>Best New Summer App</a:t>
              </a:r>
              <a:endParaRPr sz="2600" b="1" dirty="0">
                <a:solidFill>
                  <a:schemeClr val="accent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8" name="Shape 2046"/>
            <p:cNvSpPr/>
            <p:nvPr/>
          </p:nvSpPr>
          <p:spPr>
            <a:xfrm>
              <a:off x="-958928" y="402878"/>
              <a:ext cx="5532291" cy="1123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lnSpc>
                  <a:spcPct val="120000"/>
                </a:lnSpc>
                <a:defRPr sz="1800">
                  <a:solidFill>
                    <a:srgbClr val="1A202E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lang="en-US" dirty="0">
                  <a:solidFill>
                    <a:srgbClr val="1A202E"/>
                  </a:solidFill>
                  <a:latin typeface="Helvetica Neue"/>
                  <a:cs typeface="Helvetica Neue"/>
                </a:rPr>
                <a:t>BEST MOBILE APP AWARDS gave Unrapp their prestigious award for Best New Summer App.</a:t>
              </a:r>
              <a:endParaRPr dirty="0">
                <a:solidFill>
                  <a:srgbClr val="1A202E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42" name="Shape 2043"/>
          <p:cNvSpPr/>
          <p:nvPr/>
        </p:nvSpPr>
        <p:spPr>
          <a:xfrm>
            <a:off x="9112018" y="4187152"/>
            <a:ext cx="6135077" cy="65051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88900" dir="5400000" rotWithShape="0">
              <a:srgbClr val="000000">
                <a:alpha val="1528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 2044"/>
          <p:cNvSpPr/>
          <p:nvPr/>
        </p:nvSpPr>
        <p:spPr>
          <a:xfrm>
            <a:off x="9298563" y="4331654"/>
            <a:ext cx="5777349" cy="6216122"/>
          </a:xfrm>
          <a:prstGeom prst="rect">
            <a:avLst/>
          </a:prstGeom>
          <a:solidFill>
            <a:srgbClr val="F2F4F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hape 2043"/>
          <p:cNvSpPr/>
          <p:nvPr/>
        </p:nvSpPr>
        <p:spPr>
          <a:xfrm>
            <a:off x="17177495" y="4187152"/>
            <a:ext cx="6135077" cy="65051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88900" dir="5400000" rotWithShape="0">
              <a:srgbClr val="000000">
                <a:alpha val="1528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Shape 2044"/>
          <p:cNvSpPr/>
          <p:nvPr/>
        </p:nvSpPr>
        <p:spPr>
          <a:xfrm>
            <a:off x="17364040" y="4331654"/>
            <a:ext cx="5777349" cy="6216122"/>
          </a:xfrm>
          <a:prstGeom prst="rect">
            <a:avLst/>
          </a:prstGeom>
          <a:solidFill>
            <a:srgbClr val="F2F4F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Shape 2044"/>
          <p:cNvSpPr/>
          <p:nvPr/>
        </p:nvSpPr>
        <p:spPr>
          <a:xfrm>
            <a:off x="1433099" y="4484054"/>
            <a:ext cx="5424900" cy="415194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Shape 2045"/>
          <p:cNvSpPr/>
          <p:nvPr/>
        </p:nvSpPr>
        <p:spPr>
          <a:xfrm rot="16200000">
            <a:off x="784422" y="9012871"/>
            <a:ext cx="1996830" cy="6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>
                <a:solidFill>
                  <a:srgbClr val="009CD8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b="1" spc="300" dirty="0">
                <a:solidFill>
                  <a:schemeClr val="accent1"/>
                </a:solidFill>
                <a:latin typeface="Helvetica Neue"/>
                <a:cs typeface="Helvetica Neue"/>
              </a:rPr>
              <a:t>2015</a:t>
            </a:r>
            <a:endParaRPr sz="5000" b="1" spc="300" dirty="0">
              <a:solidFill>
                <a:schemeClr val="accent1"/>
              </a:solidFill>
              <a:latin typeface="Helvetica Neue"/>
              <a:cs typeface="Helvetica Neue"/>
            </a:endParaRPr>
          </a:p>
        </p:txBody>
      </p:sp>
      <p:grpSp>
        <p:nvGrpSpPr>
          <p:cNvPr id="48" name="Group 2047"/>
          <p:cNvGrpSpPr/>
          <p:nvPr/>
        </p:nvGrpSpPr>
        <p:grpSpPr>
          <a:xfrm>
            <a:off x="10585010" y="8764519"/>
            <a:ext cx="4298460" cy="2079328"/>
            <a:chOff x="-958928" y="-44563"/>
            <a:chExt cx="5532291" cy="2079327"/>
          </a:xfrm>
        </p:grpSpPr>
        <p:sp>
          <p:nvSpPr>
            <p:cNvPr id="49" name="Shape 2045"/>
            <p:cNvSpPr/>
            <p:nvPr/>
          </p:nvSpPr>
          <p:spPr>
            <a:xfrm>
              <a:off x="-958928" y="-44563"/>
              <a:ext cx="4752741" cy="49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>
                  <a:solidFill>
                    <a:srgbClr val="009CD8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600" b="1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Patent Approval</a:t>
              </a:r>
              <a:endParaRPr sz="2600" b="1" dirty="0">
                <a:solidFill>
                  <a:schemeClr val="accent2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Shape 2046"/>
            <p:cNvSpPr/>
            <p:nvPr/>
          </p:nvSpPr>
          <p:spPr>
            <a:xfrm>
              <a:off x="-958928" y="383340"/>
              <a:ext cx="5532291" cy="1651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lnSpc>
                  <a:spcPct val="120000"/>
                </a:lnSpc>
                <a:defRPr sz="1800">
                  <a:solidFill>
                    <a:srgbClr val="1A202E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>
                <a:lnSpc>
                  <a:spcPct val="110000"/>
                </a:lnSpc>
                <a:defRPr>
                  <a:solidFill>
                    <a:srgbClr val="000000"/>
                  </a:solidFill>
                </a:defRPr>
              </a:pPr>
              <a:r>
                <a:rPr lang="en-US" dirty="0">
                  <a:solidFill>
                    <a:srgbClr val="1A202E"/>
                  </a:solidFill>
                  <a:latin typeface="Helvetica Neue"/>
                  <a:cs typeface="Helvetica Neue"/>
                </a:rPr>
                <a:t>Unrapp was approved in September 2017 for a full patent. The patent protects the process of digitally unwrapping while a reaction video is captured.</a:t>
              </a:r>
              <a:endParaRPr dirty="0">
                <a:solidFill>
                  <a:srgbClr val="1A202E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51" name="Shape 2045"/>
          <p:cNvSpPr/>
          <p:nvPr/>
        </p:nvSpPr>
        <p:spPr>
          <a:xfrm rot="16200000">
            <a:off x="8809893" y="9048043"/>
            <a:ext cx="1996830" cy="6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>
                <a:solidFill>
                  <a:srgbClr val="009CD8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b="1" spc="300" dirty="0">
                <a:solidFill>
                  <a:schemeClr val="accent2"/>
                </a:solidFill>
                <a:latin typeface="Helvetica Neue"/>
                <a:cs typeface="Helvetica Neue"/>
              </a:rPr>
              <a:t>2017</a:t>
            </a:r>
            <a:endParaRPr sz="5000" b="1" spc="300" dirty="0">
              <a:solidFill>
                <a:schemeClr val="accent2"/>
              </a:solidFill>
              <a:latin typeface="Helvetica Neue"/>
              <a:cs typeface="Helvetica Neue"/>
            </a:endParaRPr>
          </a:p>
        </p:txBody>
      </p:sp>
      <p:sp>
        <p:nvSpPr>
          <p:cNvPr id="52" name="Shape 2044"/>
          <p:cNvSpPr/>
          <p:nvPr/>
        </p:nvSpPr>
        <p:spPr>
          <a:xfrm>
            <a:off x="9479931" y="4484054"/>
            <a:ext cx="5424900" cy="415194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3" name="Group 2047"/>
          <p:cNvGrpSpPr/>
          <p:nvPr/>
        </p:nvGrpSpPr>
        <p:grpSpPr>
          <a:xfrm>
            <a:off x="18630949" y="8740635"/>
            <a:ext cx="5557665" cy="2357214"/>
            <a:chOff x="-958929" y="-64101"/>
            <a:chExt cx="7152939" cy="2357213"/>
          </a:xfrm>
        </p:grpSpPr>
        <p:sp>
          <p:nvSpPr>
            <p:cNvPr id="54" name="Shape 2045"/>
            <p:cNvSpPr/>
            <p:nvPr/>
          </p:nvSpPr>
          <p:spPr>
            <a:xfrm>
              <a:off x="-958929" y="-64101"/>
              <a:ext cx="7152939" cy="467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>
                  <a:solidFill>
                    <a:srgbClr val="009CD8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2600" b="1" dirty="0" err="1">
                  <a:solidFill>
                    <a:srgbClr val="56C0FF"/>
                  </a:solidFill>
                  <a:latin typeface="Helvetica Neue"/>
                  <a:cs typeface="Helvetica Neue"/>
                </a:rPr>
                <a:t>TechCrunch</a:t>
              </a:r>
              <a:r>
                <a:rPr lang="en-US" sz="2600" b="1" dirty="0">
                  <a:solidFill>
                    <a:srgbClr val="56C0FF"/>
                  </a:solidFill>
                  <a:latin typeface="Helvetica Neue"/>
                  <a:cs typeface="Helvetica Neue"/>
                </a:rPr>
                <a:t> Disrupt</a:t>
              </a:r>
              <a:endParaRPr sz="2600" b="1" dirty="0">
                <a:solidFill>
                  <a:srgbClr val="56C0FF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Shape 2046"/>
            <p:cNvSpPr/>
            <p:nvPr/>
          </p:nvSpPr>
          <p:spPr>
            <a:xfrm>
              <a:off x="-958928" y="383340"/>
              <a:ext cx="5584930" cy="1909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lnSpc>
                  <a:spcPct val="120000"/>
                </a:lnSpc>
                <a:defRPr sz="1800">
                  <a:solidFill>
                    <a:srgbClr val="1A202E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lvl="0">
                <a:lnSpc>
                  <a:spcPct val="100000"/>
                </a:lnSpc>
                <a:defRPr>
                  <a:solidFill>
                    <a:srgbClr val="000000"/>
                  </a:solidFill>
                </a:defRPr>
              </a:pPr>
              <a:r>
                <a:rPr lang="en-US" sz="1700" dirty="0">
                  <a:latin typeface="Helvetica Neue"/>
                  <a:cs typeface="Helvetica Neue"/>
                </a:rPr>
                <a:t>Unrapp was invited to participate in this technology conference. We received positive feedback from many potential partners and were repeatedly labeled as the “Best app at the show”. </a:t>
              </a:r>
            </a:p>
          </p:txBody>
        </p:sp>
      </p:grpSp>
      <p:sp>
        <p:nvSpPr>
          <p:cNvPr id="56" name="Shape 2045"/>
          <p:cNvSpPr/>
          <p:nvPr/>
        </p:nvSpPr>
        <p:spPr>
          <a:xfrm rot="16200000">
            <a:off x="16855833" y="9043697"/>
            <a:ext cx="1996830" cy="6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>
                <a:solidFill>
                  <a:srgbClr val="009CD8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b="1" spc="300" dirty="0">
                <a:solidFill>
                  <a:schemeClr val="accent3"/>
                </a:solidFill>
                <a:latin typeface="Helvetica Neue"/>
                <a:cs typeface="Helvetica Neue"/>
              </a:rPr>
              <a:t>2017</a:t>
            </a:r>
            <a:endParaRPr sz="5000" b="1" spc="300" dirty="0">
              <a:solidFill>
                <a:schemeClr val="accent3"/>
              </a:solidFill>
              <a:latin typeface="Helvetica Neue"/>
              <a:cs typeface="Helvetica Neue"/>
            </a:endParaRPr>
          </a:p>
        </p:txBody>
      </p:sp>
      <p:sp>
        <p:nvSpPr>
          <p:cNvPr id="57" name="Shape 2044"/>
          <p:cNvSpPr/>
          <p:nvPr/>
        </p:nvSpPr>
        <p:spPr>
          <a:xfrm>
            <a:off x="17545409" y="4484054"/>
            <a:ext cx="5424900" cy="415194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67" y="4484054"/>
            <a:ext cx="5440532" cy="4160999"/>
          </a:xfrm>
          <a:prstGeom prst="rect">
            <a:avLst/>
          </a:prstGeom>
        </p:spPr>
      </p:pic>
      <p:pic>
        <p:nvPicPr>
          <p:cNvPr id="6" name="Picture 5" descr="pat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58" y="4611078"/>
            <a:ext cx="5148893" cy="3937951"/>
          </a:xfrm>
          <a:prstGeom prst="rect">
            <a:avLst/>
          </a:prstGeom>
        </p:spPr>
      </p:pic>
      <p:pic>
        <p:nvPicPr>
          <p:cNvPr id="7" name="Picture 6" descr="techcrunc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657" y="4552464"/>
            <a:ext cx="5262610" cy="40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543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385" y="254000"/>
            <a:ext cx="2288886" cy="1928898"/>
          </a:xfrm>
          <a:prstGeom prst="rect">
            <a:avLst/>
          </a:prstGeom>
        </p:spPr>
      </p:pic>
      <p:sp>
        <p:nvSpPr>
          <p:cNvPr id="69" name="Text Placeholder 2"/>
          <p:cNvSpPr txBox="1">
            <a:spLocks/>
          </p:cNvSpPr>
          <p:nvPr/>
        </p:nvSpPr>
        <p:spPr>
          <a:xfrm>
            <a:off x="880424" y="1709815"/>
            <a:ext cx="13622976" cy="668549"/>
          </a:xfrm>
          <a:prstGeom prst="rect">
            <a:avLst/>
          </a:prstGeom>
          <a:noFill/>
        </p:spPr>
        <p:txBody>
          <a:bodyPr vert="horz"/>
          <a:lstStyle>
            <a:lvl1pPr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en-US" sz="2800" dirty="0"/>
              <a:t>Unrapp is a marketing tool for companies to carry out interactive promotions.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838200" y="489930"/>
            <a:ext cx="10231025" cy="974725"/>
          </a:xfrm>
          <a:prstGeom prst="rect">
            <a:avLst/>
          </a:prstGeom>
        </p:spPr>
        <p:txBody>
          <a:bodyPr/>
          <a:lstStyle>
            <a:lvl1pPr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ro-RO" sz="7500" b="1" dirty="0">
                <a:solidFill>
                  <a:srgbClr val="194276"/>
                </a:solidFill>
                <a:latin typeface="Helvetica Neue"/>
                <a:ea typeface="Lato Black"/>
                <a:cs typeface="Helvetica Neue"/>
                <a:sym typeface="Lato Black"/>
              </a:rPr>
              <a:t>B2B </a:t>
            </a:r>
            <a:r>
              <a:rPr lang="ro-RO" sz="7500" b="1" dirty="0">
                <a:solidFill>
                  <a:srgbClr val="30BCEE"/>
                </a:solidFill>
                <a:latin typeface="Helvetica Neue"/>
                <a:ea typeface="Lato Black"/>
                <a:cs typeface="Helvetica Neue"/>
                <a:sym typeface="Lato Black"/>
              </a:rPr>
              <a:t>MARKET.</a:t>
            </a:r>
            <a:endParaRPr lang="en-US" sz="7500" b="1" dirty="0">
              <a:solidFill>
                <a:srgbClr val="30BCEE"/>
              </a:solidFill>
              <a:latin typeface="Helvetica Neue"/>
              <a:cs typeface="Helvetica Neue"/>
            </a:endParaRPr>
          </a:p>
        </p:txBody>
      </p:sp>
      <p:sp>
        <p:nvSpPr>
          <p:cNvPr id="153" name="Shape 1227"/>
          <p:cNvSpPr/>
          <p:nvPr/>
        </p:nvSpPr>
        <p:spPr>
          <a:xfrm>
            <a:off x="0" y="11507822"/>
            <a:ext cx="24384000" cy="1467105"/>
          </a:xfrm>
          <a:prstGeom prst="rect">
            <a:avLst/>
          </a:pr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" name="Group 2475"/>
          <p:cNvGrpSpPr/>
          <p:nvPr/>
        </p:nvGrpSpPr>
        <p:grpSpPr>
          <a:xfrm>
            <a:off x="11383094" y="2716175"/>
            <a:ext cx="5228497" cy="4447403"/>
            <a:chOff x="-166842" y="0"/>
            <a:chExt cx="3815904" cy="3815904"/>
          </a:xfrm>
        </p:grpSpPr>
        <p:sp>
          <p:nvSpPr>
            <p:cNvPr id="14" name="Shape 2471"/>
            <p:cNvSpPr/>
            <p:nvPr/>
          </p:nvSpPr>
          <p:spPr>
            <a:xfrm>
              <a:off x="58483" y="263425"/>
              <a:ext cx="3289053" cy="3289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9427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 2472"/>
            <p:cNvSpPr/>
            <p:nvPr/>
          </p:nvSpPr>
          <p:spPr>
            <a:xfrm>
              <a:off x="-166842" y="0"/>
              <a:ext cx="3815904" cy="3815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0" cap="rnd">
              <a:solidFill>
                <a:srgbClr val="194276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Shape 2474"/>
            <p:cNvSpPr/>
            <p:nvPr/>
          </p:nvSpPr>
          <p:spPr>
            <a:xfrm>
              <a:off x="242654" y="860091"/>
              <a:ext cx="2951532" cy="2453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lnSpc>
                  <a:spcPct val="110000"/>
                </a:lnSpc>
                <a:defRPr sz="1800"/>
              </a:pPr>
              <a:r>
                <a:rPr lang="en-US" sz="2500" dirty="0">
                  <a:solidFill>
                    <a:schemeClr val="bg1"/>
                  </a:solidFill>
                  <a:latin typeface="Helvetica Neue"/>
                  <a:ea typeface="Lato Light"/>
                  <a:cs typeface="Helvetica Neue"/>
                  <a:sym typeface="Lato Light"/>
                </a:rPr>
                <a:t>Response Analytics on marketing and gifting campaigns will transform</a:t>
              </a:r>
            </a:p>
            <a:p>
              <a:pPr lvl="0">
                <a:lnSpc>
                  <a:spcPct val="110000"/>
                </a:lnSpc>
                <a:defRPr sz="1800"/>
              </a:pPr>
              <a:r>
                <a:rPr lang="en-US" sz="2500" dirty="0">
                  <a:solidFill>
                    <a:schemeClr val="bg1"/>
                  </a:solidFill>
                  <a:latin typeface="Helvetica Neue"/>
                  <a:ea typeface="Lato Light"/>
                  <a:cs typeface="Helvetica Neue"/>
                  <a:sym typeface="Lato Light"/>
                </a:rPr>
                <a:t>the way businesses</a:t>
              </a:r>
            </a:p>
            <a:p>
              <a:pPr lvl="0">
                <a:lnSpc>
                  <a:spcPct val="110000"/>
                </a:lnSpc>
                <a:defRPr sz="1800"/>
              </a:pPr>
              <a:r>
                <a:rPr lang="en-US" sz="2500" dirty="0">
                  <a:solidFill>
                    <a:schemeClr val="bg1"/>
                  </a:solidFill>
                  <a:latin typeface="Helvetica Neue"/>
                  <a:ea typeface="Lato Light"/>
                  <a:cs typeface="Helvetica Neue"/>
                  <a:sym typeface="Lato Light"/>
                </a:rPr>
                <a:t>communicate with customers.</a:t>
              </a:r>
              <a:endParaRPr sz="2500" dirty="0">
                <a:solidFill>
                  <a:schemeClr val="bg1"/>
                </a:solidFill>
                <a:latin typeface="Helvetica Neue"/>
                <a:ea typeface="Lato Light"/>
                <a:cs typeface="Helvetica Neue"/>
                <a:sym typeface="Lato Light"/>
              </a:endParaRPr>
            </a:p>
          </p:txBody>
        </p:sp>
      </p:grpSp>
      <p:sp>
        <p:nvSpPr>
          <p:cNvPr id="19" name="Shape 2484"/>
          <p:cNvSpPr/>
          <p:nvPr/>
        </p:nvSpPr>
        <p:spPr>
          <a:xfrm>
            <a:off x="19087859" y="6399620"/>
            <a:ext cx="2413608" cy="620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2800" b="1" dirty="0">
                <a:solidFill>
                  <a:schemeClr val="accent3"/>
                </a:solidFill>
                <a:latin typeface="Helvetica Neue"/>
                <a:ea typeface="Lato Bold"/>
                <a:cs typeface="Helvetica Neue"/>
                <a:sym typeface="Lato Bold"/>
              </a:rPr>
              <a:t>Sweepstakes</a:t>
            </a:r>
            <a:endParaRPr sz="2800" b="1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  <p:sp>
        <p:nvSpPr>
          <p:cNvPr id="21" name="Shape 2485"/>
          <p:cNvSpPr/>
          <p:nvPr/>
        </p:nvSpPr>
        <p:spPr>
          <a:xfrm>
            <a:off x="18295917" y="6441505"/>
            <a:ext cx="528279" cy="528278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2488"/>
          <p:cNvSpPr/>
          <p:nvPr/>
        </p:nvSpPr>
        <p:spPr>
          <a:xfrm>
            <a:off x="19087861" y="5204016"/>
            <a:ext cx="1364158" cy="620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2800" b="1" dirty="0">
                <a:solidFill>
                  <a:schemeClr val="accent2"/>
                </a:solidFill>
                <a:latin typeface="Helvetica Neue"/>
                <a:ea typeface="Lato Bold"/>
                <a:cs typeface="Helvetica Neue"/>
                <a:sym typeface="Lato Bold"/>
              </a:rPr>
              <a:t>eGifts</a:t>
            </a:r>
            <a:endParaRPr sz="2800" b="1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  <p:sp>
        <p:nvSpPr>
          <p:cNvPr id="26" name="Shape 2489"/>
          <p:cNvSpPr/>
          <p:nvPr/>
        </p:nvSpPr>
        <p:spPr>
          <a:xfrm>
            <a:off x="18295917" y="5245900"/>
            <a:ext cx="528279" cy="528279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 2492"/>
          <p:cNvSpPr/>
          <p:nvPr/>
        </p:nvSpPr>
        <p:spPr>
          <a:xfrm>
            <a:off x="19087860" y="3922179"/>
            <a:ext cx="1719758" cy="620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2800" b="1" dirty="0">
                <a:solidFill>
                  <a:schemeClr val="accent1"/>
                </a:solidFill>
                <a:latin typeface="Helvetica Neue"/>
                <a:ea typeface="Lato Bold"/>
                <a:cs typeface="Helvetica Neue"/>
                <a:sym typeface="Lato Bold"/>
              </a:rPr>
              <a:t>Coupons</a:t>
            </a:r>
            <a:endParaRPr sz="2800" b="1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  <p:sp>
        <p:nvSpPr>
          <p:cNvPr id="30" name="Shape 2493"/>
          <p:cNvSpPr/>
          <p:nvPr/>
        </p:nvSpPr>
        <p:spPr>
          <a:xfrm>
            <a:off x="18295917" y="3964063"/>
            <a:ext cx="528279" cy="52827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hape 2488"/>
          <p:cNvSpPr/>
          <p:nvPr/>
        </p:nvSpPr>
        <p:spPr>
          <a:xfrm>
            <a:off x="19087860" y="8733577"/>
            <a:ext cx="4615357" cy="109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defRPr sz="1800"/>
            </a:pPr>
            <a:r>
              <a:rPr lang="en-US" sz="2800" b="1" dirty="0">
                <a:solidFill>
                  <a:schemeClr val="accent2"/>
                </a:solidFill>
                <a:latin typeface="Helvetica Neue"/>
                <a:ea typeface="Lato Bold"/>
                <a:cs typeface="Helvetica Neue"/>
                <a:sym typeface="Lato Bold"/>
              </a:rPr>
              <a:t>Customer Feedback via Reaction Videos</a:t>
            </a:r>
            <a:endParaRPr sz="2800" b="1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  <p:sp>
        <p:nvSpPr>
          <p:cNvPr id="36" name="Shape 2489"/>
          <p:cNvSpPr/>
          <p:nvPr/>
        </p:nvSpPr>
        <p:spPr>
          <a:xfrm>
            <a:off x="18295917" y="8877061"/>
            <a:ext cx="528279" cy="528279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2492"/>
          <p:cNvSpPr/>
          <p:nvPr/>
        </p:nvSpPr>
        <p:spPr>
          <a:xfrm>
            <a:off x="19087860" y="7553340"/>
            <a:ext cx="3777158" cy="620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lnSpc>
                <a:spcPct val="120000"/>
              </a:lnSpc>
              <a:defRPr sz="1800"/>
            </a:pPr>
            <a:r>
              <a:rPr lang="en-US" sz="2800" b="1" dirty="0">
                <a:solidFill>
                  <a:schemeClr val="accent1"/>
                </a:solidFill>
                <a:latin typeface="Helvetica Neue"/>
                <a:ea typeface="Lato Bold"/>
                <a:cs typeface="Helvetica Neue"/>
                <a:sym typeface="Lato Bold"/>
              </a:rPr>
              <a:t>Marketing Campaigns</a:t>
            </a:r>
            <a:endParaRPr sz="2800" b="1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  <p:sp>
        <p:nvSpPr>
          <p:cNvPr id="38" name="Shape 2493"/>
          <p:cNvSpPr/>
          <p:nvPr/>
        </p:nvSpPr>
        <p:spPr>
          <a:xfrm>
            <a:off x="18295917" y="7595224"/>
            <a:ext cx="528279" cy="52827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 2724"/>
          <p:cNvSpPr/>
          <p:nvPr/>
        </p:nvSpPr>
        <p:spPr>
          <a:xfrm>
            <a:off x="21061003" y="13075122"/>
            <a:ext cx="2625268" cy="56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r">
              <a:lnSpc>
                <a:spcPct val="120000"/>
              </a:lnSpc>
              <a:defRPr sz="1800"/>
            </a:pPr>
            <a:r>
              <a:rPr lang="en-US" sz="2200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www.unrapp.com</a:t>
            </a:r>
            <a:endParaRPr sz="2200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  <p:pic>
        <p:nvPicPr>
          <p:cNvPr id="3" name="Picture 2" descr="coupon_phon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3195"/>
            <a:ext cx="18628838" cy="94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50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evie_headsh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60" y="3315659"/>
            <a:ext cx="5754624" cy="6065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861" y="7055167"/>
            <a:ext cx="3621024" cy="3206496"/>
          </a:xfrm>
          <a:prstGeom prst="rect">
            <a:avLst/>
          </a:prstGeom>
        </p:spPr>
      </p:pic>
      <p:pic>
        <p:nvPicPr>
          <p:cNvPr id="7" name="Picture 6" descr="maria_headsho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931" y="7055167"/>
            <a:ext cx="3621024" cy="3206496"/>
          </a:xfrm>
          <a:prstGeom prst="rect">
            <a:avLst/>
          </a:prstGeom>
        </p:spPr>
      </p:pic>
      <p:pic>
        <p:nvPicPr>
          <p:cNvPr id="6" name="Picture 5" descr="aus_headsho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120" y="3061535"/>
            <a:ext cx="3621024" cy="3206496"/>
          </a:xfrm>
          <a:prstGeom prst="rect">
            <a:avLst/>
          </a:prstGeom>
        </p:spPr>
      </p:pic>
      <p:pic>
        <p:nvPicPr>
          <p:cNvPr id="4" name="Picture 3" descr="kelly_headsho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673" y="3061535"/>
            <a:ext cx="3621024" cy="3206496"/>
          </a:xfrm>
          <a:prstGeom prst="rect">
            <a:avLst/>
          </a:prstGeom>
        </p:spPr>
      </p:pic>
      <p:pic>
        <p:nvPicPr>
          <p:cNvPr id="3" name="Picture 2" descr="robert_headshot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16" y="3319881"/>
            <a:ext cx="5754624" cy="6065520"/>
          </a:xfrm>
          <a:prstGeom prst="rect">
            <a:avLst/>
          </a:prstGeom>
        </p:spPr>
      </p:pic>
      <p:grpSp>
        <p:nvGrpSpPr>
          <p:cNvPr id="38" name="Group 1255"/>
          <p:cNvGrpSpPr/>
          <p:nvPr/>
        </p:nvGrpSpPr>
        <p:grpSpPr>
          <a:xfrm>
            <a:off x="14880167" y="5613824"/>
            <a:ext cx="3144876" cy="1121851"/>
            <a:chOff x="-450136" y="0"/>
            <a:chExt cx="3785589" cy="1350405"/>
          </a:xfrm>
        </p:grpSpPr>
        <p:sp>
          <p:nvSpPr>
            <p:cNvPr id="39" name="Shape 1253"/>
            <p:cNvSpPr/>
            <p:nvPr/>
          </p:nvSpPr>
          <p:spPr>
            <a:xfrm>
              <a:off x="-450136" y="0"/>
              <a:ext cx="3785589" cy="1265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 1254"/>
            <p:cNvSpPr/>
            <p:nvPr/>
          </p:nvSpPr>
          <p:spPr>
            <a:xfrm>
              <a:off x="-450136" y="228936"/>
              <a:ext cx="3785588" cy="1121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800"/>
              </a:pPr>
              <a:r>
                <a:rPr lang="en-US" sz="2350" b="1" dirty="0">
                  <a:solidFill>
                    <a:srgbClr val="FFFFFF"/>
                  </a:solidFill>
                  <a:latin typeface="Helvetica Neue"/>
                  <a:ea typeface="Lato Black"/>
                  <a:cs typeface="Helvetica Neue"/>
                  <a:sym typeface="Lato Black"/>
                </a:rPr>
                <a:t>KELLY CAMMARATA</a:t>
              </a:r>
              <a:endParaRPr sz="2350" b="1" dirty="0">
                <a:solidFill>
                  <a:srgbClr val="FFFFFF"/>
                </a:solidFill>
                <a:latin typeface="Helvetica Neue"/>
                <a:ea typeface="Lato Black"/>
                <a:cs typeface="Helvetica Neue"/>
                <a:sym typeface="Lato Black"/>
              </a:endParaRPr>
            </a:p>
            <a:p>
              <a:pPr lvl="0">
                <a:defRPr sz="1800"/>
              </a:pPr>
              <a:r>
                <a:rPr lang="en-US" dirty="0">
                  <a:solidFill>
                    <a:srgbClr val="FFFFFF"/>
                  </a:solidFill>
                  <a:latin typeface="Helvetica Neue"/>
                  <a:ea typeface="Lato Italic"/>
                  <a:cs typeface="Helvetica Neue"/>
                  <a:sym typeface="Lato Italic"/>
                </a:rPr>
                <a:t>Director of UX/UI</a:t>
              </a:r>
              <a:endParaRPr dirty="0">
                <a:solidFill>
                  <a:srgbClr val="FFFFFF"/>
                </a:solidFill>
                <a:latin typeface="Helvetica Neue"/>
                <a:ea typeface="Lato Italic"/>
                <a:cs typeface="Helvetica Neue"/>
                <a:sym typeface="Lato Italic"/>
              </a:endParaRPr>
            </a:p>
          </p:txBody>
        </p:sp>
      </p:grpSp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385" y="254000"/>
            <a:ext cx="2288886" cy="1928898"/>
          </a:xfrm>
          <a:prstGeom prst="rect">
            <a:avLst/>
          </a:prstGeom>
        </p:spPr>
      </p:pic>
      <p:sp>
        <p:nvSpPr>
          <p:cNvPr id="69" name="Text Placeholder 2"/>
          <p:cNvSpPr txBox="1">
            <a:spLocks/>
          </p:cNvSpPr>
          <p:nvPr/>
        </p:nvSpPr>
        <p:spPr>
          <a:xfrm>
            <a:off x="917548" y="1684415"/>
            <a:ext cx="14726224" cy="665086"/>
          </a:xfrm>
          <a:prstGeom prst="rect">
            <a:avLst/>
          </a:prstGeom>
          <a:noFill/>
        </p:spPr>
        <p:txBody>
          <a:bodyPr vert="horz"/>
          <a:lstStyle>
            <a:lvl1pPr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en-US" sz="2700" dirty="0">
                <a:latin typeface="Lato light"/>
                <a:cs typeface="Lato light"/>
              </a:rPr>
              <a:t>The people who make this app possible</a:t>
            </a:r>
            <a:r>
              <a:rPr lang="is-IS" sz="2700" dirty="0">
                <a:latin typeface="Lato light"/>
                <a:cs typeface="Lato light"/>
              </a:rPr>
              <a:t>!</a:t>
            </a:r>
            <a:endParaRPr lang="en-US" sz="2700" dirty="0">
              <a:latin typeface="Lato light"/>
              <a:cs typeface="Lato light"/>
            </a:endParaRPr>
          </a:p>
        </p:txBody>
      </p:sp>
      <p:grpSp>
        <p:nvGrpSpPr>
          <p:cNvPr id="71" name="Group 1249"/>
          <p:cNvGrpSpPr/>
          <p:nvPr/>
        </p:nvGrpSpPr>
        <p:grpSpPr>
          <a:xfrm>
            <a:off x="7763605" y="8572128"/>
            <a:ext cx="6121885" cy="1782617"/>
            <a:chOff x="111174" y="1248602"/>
            <a:chExt cx="3420123" cy="995896"/>
          </a:xfrm>
        </p:grpSpPr>
        <p:sp>
          <p:nvSpPr>
            <p:cNvPr id="72" name="Shape 1247"/>
            <p:cNvSpPr/>
            <p:nvPr/>
          </p:nvSpPr>
          <p:spPr>
            <a:xfrm>
              <a:off x="381201" y="1248602"/>
              <a:ext cx="2894862" cy="910725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Shape 1248"/>
            <p:cNvSpPr/>
            <p:nvPr/>
          </p:nvSpPr>
          <p:spPr>
            <a:xfrm>
              <a:off x="111174" y="1433897"/>
              <a:ext cx="3420123" cy="81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800"/>
              </a:pPr>
              <a:r>
                <a:rPr lang="en-US" sz="3600" b="1" dirty="0">
                  <a:solidFill>
                    <a:srgbClr val="FFFFFF"/>
                  </a:solidFill>
                  <a:latin typeface="Helvetica Neue"/>
                  <a:ea typeface="Lato Black"/>
                  <a:cs typeface="Helvetica Neue"/>
                  <a:sym typeface="Lato Black"/>
                </a:rPr>
                <a:t>ROBERT DURISH</a:t>
              </a:r>
              <a:endParaRPr sz="3600" b="1" dirty="0">
                <a:solidFill>
                  <a:srgbClr val="FFFFFF"/>
                </a:solidFill>
                <a:latin typeface="Helvetica Neue"/>
                <a:ea typeface="Lato Black"/>
                <a:cs typeface="Helvetica Neue"/>
                <a:sym typeface="Lato Black"/>
              </a:endParaRPr>
            </a:p>
            <a:p>
              <a:pPr lvl="0">
                <a:defRPr sz="1800"/>
              </a:pPr>
              <a:r>
                <a:rPr lang="en-US" sz="2500" dirty="0">
                  <a:solidFill>
                    <a:srgbClr val="FFFFFF"/>
                  </a:solidFill>
                  <a:latin typeface="Helvetica Neue"/>
                  <a:ea typeface="Lato Italic"/>
                  <a:cs typeface="Helvetica Neue"/>
                  <a:sym typeface="Lato Italic"/>
                </a:rPr>
                <a:t>Lead Application Developer</a:t>
              </a:r>
              <a:endParaRPr sz="2500" dirty="0">
                <a:solidFill>
                  <a:srgbClr val="FFFFFF"/>
                </a:solidFill>
                <a:latin typeface="Helvetica Neue"/>
                <a:ea typeface="Lato Italic"/>
                <a:cs typeface="Helvetica Neue"/>
                <a:sym typeface="Lato Italic"/>
              </a:endParaRPr>
            </a:p>
          </p:txBody>
        </p:sp>
      </p:grpSp>
      <p:grpSp>
        <p:nvGrpSpPr>
          <p:cNvPr id="75" name="Group 1255"/>
          <p:cNvGrpSpPr/>
          <p:nvPr/>
        </p:nvGrpSpPr>
        <p:grpSpPr>
          <a:xfrm>
            <a:off x="19487953" y="5613824"/>
            <a:ext cx="3144876" cy="1121851"/>
            <a:chOff x="-450136" y="0"/>
            <a:chExt cx="3785589" cy="1350405"/>
          </a:xfrm>
        </p:grpSpPr>
        <p:sp>
          <p:nvSpPr>
            <p:cNvPr id="76" name="Shape 1253"/>
            <p:cNvSpPr/>
            <p:nvPr/>
          </p:nvSpPr>
          <p:spPr>
            <a:xfrm>
              <a:off x="-450136" y="0"/>
              <a:ext cx="3785589" cy="1265486"/>
            </a:xfrm>
            <a:prstGeom prst="rect">
              <a:avLst/>
            </a:prstGeom>
            <a:solidFill>
              <a:srgbClr val="477B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Shape 1254"/>
            <p:cNvSpPr/>
            <p:nvPr/>
          </p:nvSpPr>
          <p:spPr>
            <a:xfrm>
              <a:off x="-450136" y="228936"/>
              <a:ext cx="3785588" cy="1121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800"/>
              </a:pPr>
              <a:r>
                <a:rPr lang="en-US" sz="2350" b="1" dirty="0">
                  <a:solidFill>
                    <a:srgbClr val="FFFFFF"/>
                  </a:solidFill>
                  <a:latin typeface="Helvetica Neue"/>
                  <a:ea typeface="Lato Black"/>
                  <a:cs typeface="Helvetica Neue"/>
                  <a:sym typeface="Lato Black"/>
                </a:rPr>
                <a:t>AUSJOLI NIEVES</a:t>
              </a:r>
              <a:endParaRPr sz="2350" b="1" dirty="0">
                <a:solidFill>
                  <a:srgbClr val="FFFFFF"/>
                </a:solidFill>
                <a:latin typeface="Helvetica Neue"/>
                <a:ea typeface="Lato Black"/>
                <a:cs typeface="Helvetica Neue"/>
                <a:sym typeface="Lato Black"/>
              </a:endParaRPr>
            </a:p>
            <a:p>
              <a:pPr lvl="0">
                <a:defRPr sz="1800"/>
              </a:pPr>
              <a:r>
                <a:rPr lang="en-US" dirty="0">
                  <a:solidFill>
                    <a:srgbClr val="FFFFFF"/>
                  </a:solidFill>
                  <a:latin typeface="Helvetica Neue"/>
                  <a:ea typeface="Lato Italic"/>
                  <a:cs typeface="Helvetica Neue"/>
                  <a:sym typeface="Lato Italic"/>
                </a:rPr>
                <a:t>VP of Awesome Support</a:t>
              </a:r>
              <a:endParaRPr dirty="0">
                <a:solidFill>
                  <a:srgbClr val="FFFFFF"/>
                </a:solidFill>
                <a:latin typeface="Helvetica Neue"/>
                <a:ea typeface="Lato Italic"/>
                <a:cs typeface="Helvetica Neue"/>
                <a:sym typeface="Lato Italic"/>
              </a:endParaRPr>
            </a:p>
          </p:txBody>
        </p:sp>
      </p:grpSp>
      <p:grpSp>
        <p:nvGrpSpPr>
          <p:cNvPr id="87" name="Group 1249"/>
          <p:cNvGrpSpPr/>
          <p:nvPr/>
        </p:nvGrpSpPr>
        <p:grpSpPr>
          <a:xfrm>
            <a:off x="1214149" y="8576527"/>
            <a:ext cx="6121885" cy="1782617"/>
            <a:chOff x="111174" y="1248602"/>
            <a:chExt cx="3420123" cy="995896"/>
          </a:xfrm>
        </p:grpSpPr>
        <p:sp>
          <p:nvSpPr>
            <p:cNvPr id="88" name="Shape 1247"/>
            <p:cNvSpPr/>
            <p:nvPr/>
          </p:nvSpPr>
          <p:spPr>
            <a:xfrm>
              <a:off x="381201" y="1248602"/>
              <a:ext cx="2894862" cy="91072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Shape 1248"/>
            <p:cNvSpPr/>
            <p:nvPr/>
          </p:nvSpPr>
          <p:spPr>
            <a:xfrm>
              <a:off x="111174" y="1433897"/>
              <a:ext cx="3420123" cy="81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800"/>
              </a:pPr>
              <a:r>
                <a:rPr lang="en-US" sz="3600" b="1" dirty="0">
                  <a:solidFill>
                    <a:srgbClr val="FFFFFF"/>
                  </a:solidFill>
                  <a:latin typeface="Helvetica Neue"/>
                  <a:ea typeface="Lato Black"/>
                  <a:cs typeface="Helvetica Neue"/>
                  <a:sym typeface="Lato Black"/>
                </a:rPr>
                <a:t>STEVEN STROHL</a:t>
              </a:r>
              <a:endParaRPr sz="3600" b="1" dirty="0">
                <a:solidFill>
                  <a:srgbClr val="FFFFFF"/>
                </a:solidFill>
                <a:latin typeface="Helvetica Neue"/>
                <a:ea typeface="Lato Black"/>
                <a:cs typeface="Helvetica Neue"/>
                <a:sym typeface="Lato Black"/>
              </a:endParaRPr>
            </a:p>
            <a:p>
              <a:pPr lvl="0">
                <a:defRPr sz="1800"/>
              </a:pPr>
              <a:r>
                <a:rPr lang="en-US" sz="2500" dirty="0">
                  <a:solidFill>
                    <a:srgbClr val="FFFFFF"/>
                  </a:solidFill>
                  <a:latin typeface="Helvetica Neue"/>
                  <a:ea typeface="Lato Italic"/>
                  <a:cs typeface="Helvetica Neue"/>
                  <a:sym typeface="Lato Italic"/>
                </a:rPr>
                <a:t>Founder / CEO</a:t>
              </a:r>
              <a:endParaRPr sz="2500" dirty="0">
                <a:solidFill>
                  <a:srgbClr val="FFFFFF"/>
                </a:solidFill>
                <a:latin typeface="Helvetica Neue"/>
                <a:ea typeface="Lato Italic"/>
                <a:cs typeface="Helvetica Neue"/>
                <a:sym typeface="Lato Italic"/>
              </a:endParaRP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838200" y="489930"/>
            <a:ext cx="16916400" cy="974725"/>
          </a:xfrm>
          <a:prstGeom prst="rect">
            <a:avLst/>
          </a:prstGeom>
        </p:spPr>
        <p:txBody>
          <a:bodyPr/>
          <a:lstStyle>
            <a:lvl1pPr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ro-RO" sz="7500" b="1" dirty="0">
                <a:solidFill>
                  <a:srgbClr val="194276"/>
                </a:solidFill>
                <a:latin typeface="Helvetica Neue"/>
                <a:ea typeface="Lato Black"/>
                <a:cs typeface="Helvetica Neue"/>
                <a:sym typeface="Lato Black"/>
              </a:rPr>
              <a:t>OUR AWESOME </a:t>
            </a:r>
            <a:r>
              <a:rPr lang="ro-RO" sz="7500" b="1" dirty="0">
                <a:solidFill>
                  <a:srgbClr val="30BCEE"/>
                </a:solidFill>
                <a:latin typeface="Helvetica Neue"/>
                <a:ea typeface="Lato Black"/>
                <a:cs typeface="Helvetica Neue"/>
                <a:sym typeface="Lato Black"/>
              </a:rPr>
              <a:t>TEAM.</a:t>
            </a:r>
            <a:endParaRPr lang="en-US" sz="7500" b="1" dirty="0">
              <a:solidFill>
                <a:srgbClr val="30BCEE"/>
              </a:solidFill>
              <a:latin typeface="Helvetica Neue"/>
              <a:cs typeface="Helvetica Neue"/>
            </a:endParaRPr>
          </a:p>
        </p:txBody>
      </p:sp>
      <p:sp>
        <p:nvSpPr>
          <p:cNvPr id="32" name="Shape 1227"/>
          <p:cNvSpPr/>
          <p:nvPr/>
        </p:nvSpPr>
        <p:spPr>
          <a:xfrm>
            <a:off x="0" y="11507822"/>
            <a:ext cx="24384000" cy="1467105"/>
          </a:xfrm>
          <a:prstGeom prst="rect">
            <a:avLst/>
          </a:prstGeom>
          <a:solidFill>
            <a:srgbClr val="1B2D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5" name="Group 1255"/>
          <p:cNvGrpSpPr/>
          <p:nvPr/>
        </p:nvGrpSpPr>
        <p:grpSpPr>
          <a:xfrm>
            <a:off x="14918764" y="9407606"/>
            <a:ext cx="3144876" cy="1121851"/>
            <a:chOff x="-450136" y="0"/>
            <a:chExt cx="3785589" cy="1350405"/>
          </a:xfrm>
        </p:grpSpPr>
        <p:sp>
          <p:nvSpPr>
            <p:cNvPr id="26" name="Shape 1253"/>
            <p:cNvSpPr/>
            <p:nvPr/>
          </p:nvSpPr>
          <p:spPr>
            <a:xfrm>
              <a:off x="-450136" y="0"/>
              <a:ext cx="3785589" cy="1265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 1254"/>
            <p:cNvSpPr/>
            <p:nvPr/>
          </p:nvSpPr>
          <p:spPr>
            <a:xfrm>
              <a:off x="-450136" y="228936"/>
              <a:ext cx="3785588" cy="1121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800"/>
              </a:pPr>
              <a:r>
                <a:rPr lang="en-US" sz="2350" b="1" dirty="0">
                  <a:solidFill>
                    <a:srgbClr val="FFFFFF"/>
                  </a:solidFill>
                  <a:latin typeface="Helvetica Neue"/>
                  <a:ea typeface="Lato Black"/>
                  <a:cs typeface="Helvetica Neue"/>
                  <a:sym typeface="Lato Black"/>
                </a:rPr>
                <a:t>MARIA STROHL</a:t>
              </a:r>
            </a:p>
            <a:p>
              <a:pPr lvl="0">
                <a:defRPr sz="1800"/>
              </a:pPr>
              <a:r>
                <a:rPr lang="en-US" dirty="0">
                  <a:solidFill>
                    <a:srgbClr val="FFFFFF"/>
                  </a:solidFill>
                  <a:latin typeface="Helvetica Neue"/>
                  <a:ea typeface="Lato Italic"/>
                  <a:cs typeface="Helvetica Neue"/>
                  <a:sym typeface="Lato Italic"/>
                </a:rPr>
                <a:t>Quality Assurance Director</a:t>
              </a:r>
              <a:endParaRPr dirty="0">
                <a:solidFill>
                  <a:srgbClr val="FFFFFF"/>
                </a:solidFill>
                <a:latin typeface="Helvetica Neue"/>
                <a:ea typeface="Lato Italic"/>
                <a:cs typeface="Helvetica Neue"/>
                <a:sym typeface="Lato Italic"/>
              </a:endParaRPr>
            </a:p>
          </p:txBody>
        </p:sp>
      </p:grpSp>
      <p:grpSp>
        <p:nvGrpSpPr>
          <p:cNvPr id="29" name="Group 1255"/>
          <p:cNvGrpSpPr/>
          <p:nvPr/>
        </p:nvGrpSpPr>
        <p:grpSpPr>
          <a:xfrm>
            <a:off x="19487952" y="9388159"/>
            <a:ext cx="3144876" cy="1121851"/>
            <a:chOff x="-450136" y="0"/>
            <a:chExt cx="3785589" cy="1350405"/>
          </a:xfrm>
        </p:grpSpPr>
        <p:sp>
          <p:nvSpPr>
            <p:cNvPr id="30" name="Shape 1253"/>
            <p:cNvSpPr/>
            <p:nvPr/>
          </p:nvSpPr>
          <p:spPr>
            <a:xfrm>
              <a:off x="-450136" y="0"/>
              <a:ext cx="3785589" cy="1265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Shape 1254"/>
            <p:cNvSpPr/>
            <p:nvPr/>
          </p:nvSpPr>
          <p:spPr>
            <a:xfrm>
              <a:off x="-450136" y="228936"/>
              <a:ext cx="3785588" cy="1121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800"/>
              </a:pPr>
              <a:r>
                <a:rPr lang="en-US" sz="2350" b="1" dirty="0">
                  <a:solidFill>
                    <a:srgbClr val="FFFFFF"/>
                  </a:solidFill>
                  <a:latin typeface="Helvetica Neue"/>
                  <a:ea typeface="Lato Black"/>
                  <a:cs typeface="Helvetica Neue"/>
                  <a:sym typeface="Lato Black"/>
                </a:rPr>
                <a:t>SEAN HILL</a:t>
              </a:r>
            </a:p>
            <a:p>
              <a:pPr lvl="0">
                <a:defRPr sz="1800"/>
              </a:pPr>
              <a:r>
                <a:rPr lang="en-US" dirty="0">
                  <a:solidFill>
                    <a:srgbClr val="FFFFFF"/>
                  </a:solidFill>
                  <a:latin typeface="Helvetica Neue"/>
                  <a:ea typeface="Lato Italic"/>
                  <a:cs typeface="Helvetica Neue"/>
                  <a:sym typeface="Lato Italic"/>
                </a:rPr>
                <a:t>User Acquisition Specialist</a:t>
              </a:r>
              <a:endParaRPr dirty="0">
                <a:solidFill>
                  <a:srgbClr val="FFFFFF"/>
                </a:solidFill>
                <a:latin typeface="Helvetica Neue"/>
                <a:ea typeface="Lato Italic"/>
                <a:cs typeface="Helvetica Neue"/>
                <a:sym typeface="Lato Italic"/>
              </a:endParaRPr>
            </a:p>
          </p:txBody>
        </p:sp>
      </p:grpSp>
      <p:sp>
        <p:nvSpPr>
          <p:cNvPr id="34" name="Shape 2724"/>
          <p:cNvSpPr/>
          <p:nvPr/>
        </p:nvSpPr>
        <p:spPr>
          <a:xfrm>
            <a:off x="21061003" y="13075122"/>
            <a:ext cx="2625268" cy="56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r">
              <a:lnSpc>
                <a:spcPct val="120000"/>
              </a:lnSpc>
              <a:defRPr sz="1800"/>
            </a:pPr>
            <a:r>
              <a:rPr lang="en-US" sz="2200" dirty="0">
                <a:solidFill>
                  <a:srgbClr val="1A202E"/>
                </a:solidFill>
                <a:latin typeface="Helvetica Neue"/>
                <a:ea typeface="Lato Light"/>
                <a:cs typeface="Helvetica Neue"/>
                <a:sym typeface="Lato Light"/>
              </a:rPr>
              <a:t>www.unrapp.com</a:t>
            </a:r>
            <a:endParaRPr sz="2200" dirty="0">
              <a:solidFill>
                <a:srgbClr val="1A202E"/>
              </a:solidFill>
              <a:latin typeface="Helvetica Neue"/>
              <a:ea typeface="Lato Light"/>
              <a:cs typeface="Helvetica Neue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2322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ntact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" y="2529840"/>
            <a:ext cx="24384000" cy="11186160"/>
          </a:xfrm>
          <a:prstGeom prst="rect">
            <a:avLst/>
          </a:prstGeom>
        </p:spPr>
      </p:pic>
      <p:sp>
        <p:nvSpPr>
          <p:cNvPr id="13004" name="Shape 13004"/>
          <p:cNvSpPr/>
          <p:nvPr/>
        </p:nvSpPr>
        <p:spPr>
          <a:xfrm>
            <a:off x="1186" y="9778696"/>
            <a:ext cx="24381629" cy="3969286"/>
          </a:xfrm>
          <a:prstGeom prst="rect">
            <a:avLst/>
          </a:prstGeom>
          <a:solidFill>
            <a:srgbClr val="1B2D40">
              <a:alpha val="8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05" name="Shape 13005"/>
          <p:cNvSpPr/>
          <p:nvPr/>
        </p:nvSpPr>
        <p:spPr>
          <a:xfrm>
            <a:off x="-683993" y="11350842"/>
            <a:ext cx="25751986" cy="2662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00"/>
              </a:spcBef>
              <a:defRPr sz="175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300" b="1" dirty="0">
                <a:solidFill>
                  <a:schemeClr val="accent5">
                    <a:lumMod val="90000"/>
                    <a:lumOff val="10000"/>
                  </a:schemeClr>
                </a:solidFill>
                <a:latin typeface="Helvetica Neue"/>
                <a:cs typeface="Helvetica Neue"/>
              </a:rPr>
              <a:t>THANK YOU SO MUCH</a:t>
            </a:r>
          </a:p>
        </p:txBody>
      </p:sp>
      <p:sp>
        <p:nvSpPr>
          <p:cNvPr id="13012" name="Shape 13012"/>
          <p:cNvSpPr/>
          <p:nvPr/>
        </p:nvSpPr>
        <p:spPr>
          <a:xfrm>
            <a:off x="10866131" y="11192547"/>
            <a:ext cx="3219893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spcBef>
                <a:spcPts val="200"/>
              </a:spcBef>
              <a:defRPr sz="1800"/>
            </a:pPr>
            <a:r>
              <a:rPr lang="en-US" sz="2200" dirty="0">
                <a:solidFill>
                  <a:srgbClr val="FFFFFF"/>
                </a:solidFill>
                <a:latin typeface="Helvetica Neue"/>
                <a:ea typeface="Lato Bold"/>
                <a:cs typeface="Helvetica Neue"/>
                <a:sym typeface="Lato Bold"/>
              </a:rPr>
              <a:t>Steven </a:t>
            </a:r>
            <a:r>
              <a:rPr lang="en-US" sz="2200" dirty="0" err="1">
                <a:solidFill>
                  <a:srgbClr val="FFFFFF"/>
                </a:solidFill>
                <a:latin typeface="Helvetica Neue"/>
                <a:ea typeface="Lato Bold"/>
                <a:cs typeface="Helvetica Neue"/>
                <a:sym typeface="Lato Bold"/>
              </a:rPr>
              <a:t>Strohl</a:t>
            </a:r>
            <a:endParaRPr lang="en-US" sz="2200" dirty="0">
              <a:solidFill>
                <a:srgbClr val="FFFFFF"/>
              </a:solidFill>
              <a:latin typeface="Helvetica Neue"/>
              <a:ea typeface="Lato Bold"/>
              <a:cs typeface="Helvetica Neue"/>
              <a:sym typeface="Lato Bold"/>
            </a:endParaRPr>
          </a:p>
          <a:p>
            <a:pPr lvl="0" algn="l">
              <a:spcBef>
                <a:spcPts val="200"/>
              </a:spcBef>
              <a:defRPr sz="1800"/>
            </a:pPr>
            <a:r>
              <a:rPr lang="en-US" sz="2200" dirty="0" err="1">
                <a:solidFill>
                  <a:srgbClr val="FFFFFF"/>
                </a:solidFill>
                <a:latin typeface="Helvetica Neue"/>
                <a:ea typeface="Lato Bold"/>
                <a:cs typeface="Helvetica Neue"/>
                <a:sym typeface="Lato Bold"/>
              </a:rPr>
              <a:t>Steven@unrapp.com</a:t>
            </a:r>
            <a:endParaRPr sz="2200" dirty="0">
              <a:solidFill>
                <a:srgbClr val="FFFFFF"/>
              </a:solidFill>
              <a:latin typeface="Helvetica Neue"/>
              <a:ea typeface="Lato Bold"/>
              <a:cs typeface="Helvetica Neue"/>
              <a:sym typeface="Lato Bold"/>
            </a:endParaRPr>
          </a:p>
        </p:txBody>
      </p:sp>
      <p:sp>
        <p:nvSpPr>
          <p:cNvPr id="13020" name="Shape 13020"/>
          <p:cNvSpPr/>
          <p:nvPr/>
        </p:nvSpPr>
        <p:spPr>
          <a:xfrm flipV="1">
            <a:off x="10475292" y="6528908"/>
            <a:ext cx="1" cy="4862664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13021" name="Shape 13021"/>
          <p:cNvSpPr/>
          <p:nvPr/>
        </p:nvSpPr>
        <p:spPr>
          <a:xfrm>
            <a:off x="10145872" y="6147377"/>
            <a:ext cx="658842" cy="658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22" name="Shape 13022"/>
          <p:cNvSpPr/>
          <p:nvPr/>
        </p:nvSpPr>
        <p:spPr>
          <a:xfrm>
            <a:off x="15876095" y="11192547"/>
            <a:ext cx="3219893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spcBef>
                <a:spcPts val="200"/>
              </a:spcBef>
              <a:defRPr sz="1800"/>
            </a:pPr>
            <a:r>
              <a:rPr lang="nb-NO" sz="2200" dirty="0">
                <a:solidFill>
                  <a:srgbClr val="FFFFFF"/>
                </a:solidFill>
                <a:latin typeface="Helvetica Neue"/>
                <a:ea typeface="Lato Bold"/>
                <a:cs typeface="Helvetica Neue"/>
                <a:sym typeface="Lato Bold"/>
              </a:rPr>
              <a:t>Robert </a:t>
            </a:r>
            <a:r>
              <a:rPr lang="nb-NO" sz="2200" dirty="0" err="1">
                <a:solidFill>
                  <a:srgbClr val="FFFFFF"/>
                </a:solidFill>
                <a:latin typeface="Helvetica Neue"/>
                <a:ea typeface="Lato Bold"/>
                <a:cs typeface="Helvetica Neue"/>
                <a:sym typeface="Lato Bold"/>
              </a:rPr>
              <a:t>Durish</a:t>
            </a:r>
            <a:endParaRPr lang="nb-NO" sz="2200" dirty="0">
              <a:solidFill>
                <a:srgbClr val="FFFFFF"/>
              </a:solidFill>
              <a:latin typeface="Helvetica Neue"/>
              <a:ea typeface="Lato Bold"/>
              <a:cs typeface="Helvetica Neue"/>
              <a:sym typeface="Lato Bold"/>
            </a:endParaRPr>
          </a:p>
          <a:p>
            <a:pPr lvl="0" algn="l">
              <a:spcBef>
                <a:spcPts val="200"/>
              </a:spcBef>
              <a:defRPr sz="1800"/>
            </a:pPr>
            <a:r>
              <a:rPr lang="nb-NO" sz="2200" dirty="0" err="1">
                <a:solidFill>
                  <a:srgbClr val="FFFFFF"/>
                </a:solidFill>
                <a:latin typeface="Helvetica Neue"/>
                <a:ea typeface="Lato Bold"/>
                <a:cs typeface="Helvetica Neue"/>
                <a:sym typeface="Lato Bold"/>
              </a:rPr>
              <a:t>Robert@unrapp.com</a:t>
            </a:r>
            <a:endParaRPr lang="nb-NO" sz="2200" dirty="0">
              <a:solidFill>
                <a:srgbClr val="FFFFFF"/>
              </a:solidFill>
              <a:latin typeface="Helvetica Neue"/>
              <a:ea typeface="Lato Bold"/>
              <a:cs typeface="Helvetica Neue"/>
              <a:sym typeface="Lato Bold"/>
            </a:endParaRPr>
          </a:p>
        </p:txBody>
      </p:sp>
      <p:sp>
        <p:nvSpPr>
          <p:cNvPr id="13023" name="Shape 13023"/>
          <p:cNvSpPr/>
          <p:nvPr/>
        </p:nvSpPr>
        <p:spPr>
          <a:xfrm>
            <a:off x="13629634" y="11416971"/>
            <a:ext cx="1827201" cy="1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13024" name="Shape 13024"/>
          <p:cNvSpPr/>
          <p:nvPr/>
        </p:nvSpPr>
        <p:spPr>
          <a:xfrm>
            <a:off x="15351256" y="11283095"/>
            <a:ext cx="283129" cy="28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25" name="Shape 13025"/>
          <p:cNvSpPr/>
          <p:nvPr/>
        </p:nvSpPr>
        <p:spPr>
          <a:xfrm>
            <a:off x="18192419" y="11416971"/>
            <a:ext cx="6164371" cy="1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13030" name="Shape 13030"/>
          <p:cNvSpPr/>
          <p:nvPr/>
        </p:nvSpPr>
        <p:spPr>
          <a:xfrm>
            <a:off x="3997" y="11416971"/>
            <a:ext cx="4523780" cy="1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13031" name="Shape 13031"/>
          <p:cNvSpPr/>
          <p:nvPr/>
        </p:nvSpPr>
        <p:spPr>
          <a:xfrm>
            <a:off x="8913283" y="11416971"/>
            <a:ext cx="1493802" cy="1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13032" name="Shape 13032"/>
          <p:cNvSpPr/>
          <p:nvPr/>
        </p:nvSpPr>
        <p:spPr>
          <a:xfrm>
            <a:off x="10333728" y="11283095"/>
            <a:ext cx="283130" cy="28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33" name="Shape 13033"/>
          <p:cNvSpPr/>
          <p:nvPr/>
        </p:nvSpPr>
        <p:spPr>
          <a:xfrm>
            <a:off x="4604174" y="11416971"/>
            <a:ext cx="1493803" cy="1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13034" name="Shape 13034"/>
          <p:cNvSpPr/>
          <p:nvPr/>
        </p:nvSpPr>
        <p:spPr>
          <a:xfrm>
            <a:off x="4381064" y="11283095"/>
            <a:ext cx="283129" cy="28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917548" y="1684415"/>
            <a:ext cx="14726224" cy="665086"/>
          </a:xfrm>
          <a:prstGeom prst="rect">
            <a:avLst/>
          </a:prstGeom>
          <a:noFill/>
        </p:spPr>
        <p:txBody>
          <a:bodyPr vert="horz"/>
          <a:lstStyle>
            <a:lvl1pPr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44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en-US" sz="2700" dirty="0">
                <a:latin typeface="Lato light"/>
                <a:cs typeface="Lato light"/>
              </a:rPr>
              <a:t>We are here to help you!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838200" y="489930"/>
            <a:ext cx="16916400" cy="974725"/>
          </a:xfrm>
          <a:prstGeom prst="rect">
            <a:avLst/>
          </a:prstGeom>
        </p:spPr>
        <p:txBody>
          <a:bodyPr/>
          <a:lstStyle>
            <a:lvl1pPr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112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/>
            <a:r>
              <a:rPr lang="ro-RO" sz="7500" b="1" dirty="0">
                <a:solidFill>
                  <a:srgbClr val="194276"/>
                </a:solidFill>
                <a:latin typeface="Helvetica Neue"/>
                <a:ea typeface="Lato Black"/>
                <a:cs typeface="Helvetica Neue"/>
                <a:sym typeface="Lato Black"/>
              </a:rPr>
              <a:t>CONTACT </a:t>
            </a:r>
            <a:r>
              <a:rPr lang="ro-RO" sz="7500" b="1" dirty="0">
                <a:solidFill>
                  <a:srgbClr val="30BCEE"/>
                </a:solidFill>
                <a:latin typeface="Helvetica Neue"/>
                <a:ea typeface="Lato Black"/>
                <a:cs typeface="Helvetica Neue"/>
                <a:sym typeface="Lato Black"/>
              </a:rPr>
              <a:t>US.</a:t>
            </a:r>
            <a:endParaRPr lang="en-US" sz="7500" b="1" dirty="0">
              <a:solidFill>
                <a:srgbClr val="30BCEE"/>
              </a:solidFill>
              <a:latin typeface="Helvetica Neue"/>
              <a:cs typeface="Helvetica Neu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508154" y="1684415"/>
            <a:ext cx="1152769" cy="52343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8" name="Picture 37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385" y="254000"/>
            <a:ext cx="2288886" cy="1928898"/>
          </a:xfrm>
          <a:prstGeom prst="rect">
            <a:avLst/>
          </a:prstGeom>
        </p:spPr>
      </p:pic>
      <p:sp>
        <p:nvSpPr>
          <p:cNvPr id="39" name="Shape 13034"/>
          <p:cNvSpPr/>
          <p:nvPr/>
        </p:nvSpPr>
        <p:spPr>
          <a:xfrm>
            <a:off x="19988387" y="11274392"/>
            <a:ext cx="283129" cy="28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" name="Picture 9" descr="socialic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67" y="10939261"/>
            <a:ext cx="2926740" cy="9755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Elite_Blue (Light Version)">
      <a:dk1>
        <a:srgbClr val="CFD3D6"/>
      </a:dk1>
      <a:lt1>
        <a:srgbClr val="FFFFFF"/>
      </a:lt1>
      <a:dk2>
        <a:srgbClr val="E5E8E9"/>
      </a:dk2>
      <a:lt2>
        <a:srgbClr val="FFFFFF"/>
      </a:lt2>
      <a:accent1>
        <a:srgbClr val="0062CD"/>
      </a:accent1>
      <a:accent2>
        <a:srgbClr val="0083E8"/>
      </a:accent2>
      <a:accent3>
        <a:srgbClr val="56C0FF"/>
      </a:accent3>
      <a:accent4>
        <a:srgbClr val="14180D"/>
      </a:accent4>
      <a:accent5>
        <a:srgbClr val="152131"/>
      </a:accent5>
      <a:accent6>
        <a:srgbClr val="34414F"/>
      </a:accent6>
      <a:hlink>
        <a:srgbClr val="757F89"/>
      </a:hlink>
      <a:folHlink>
        <a:srgbClr val="B0B5BB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6769</TotalTime>
  <Words>664</Words>
  <Application>Microsoft Macintosh PowerPoint</Application>
  <PresentationFormat>Custom</PresentationFormat>
  <Paragraphs>88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Calibri</vt:lpstr>
      <vt:lpstr>Gill Sans</vt:lpstr>
      <vt:lpstr>Helvetica Light</vt:lpstr>
      <vt:lpstr>Helvetica Neue</vt:lpstr>
      <vt:lpstr>Lato Black</vt:lpstr>
      <vt:lpstr>Lato Bold</vt:lpstr>
      <vt:lpstr>Lato Italic</vt:lpstr>
      <vt:lpstr>Lato Light</vt:lpstr>
      <vt:lpstr>Lato Light</vt:lpstr>
      <vt:lpstr>Lato Regular</vt:lpstr>
      <vt:lpstr>White</vt:lpstr>
      <vt:lpstr>PowerPoint Presentation</vt:lpstr>
      <vt:lpstr>BE PRESENT.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Steven Strohl</cp:lastModifiedBy>
  <cp:revision>486</cp:revision>
  <cp:lastPrinted>2017-10-31T02:11:48Z</cp:lastPrinted>
  <dcterms:modified xsi:type="dcterms:W3CDTF">2017-10-31T02:15:27Z</dcterms:modified>
</cp:coreProperties>
</file>